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769DB0-45AA-4506-AF52-000B6CDA78DD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BD3F87-919C-4B33-BEE2-CA9E1D67B16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69DB0-45AA-4506-AF52-000B6CDA78DD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D3F87-919C-4B33-BEE2-CA9E1D67B16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69DB0-45AA-4506-AF52-000B6CDA78DD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D3F87-919C-4B33-BEE2-CA9E1D67B16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69DB0-45AA-4506-AF52-000B6CDA78DD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D3F87-919C-4B33-BEE2-CA9E1D67B16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69DB0-45AA-4506-AF52-000B6CDA78DD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D3F87-919C-4B33-BEE2-CA9E1D67B16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69DB0-45AA-4506-AF52-000B6CDA78DD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D3F87-919C-4B33-BEE2-CA9E1D67B16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69DB0-45AA-4506-AF52-000B6CDA78DD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D3F87-919C-4B33-BEE2-CA9E1D67B16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69DB0-45AA-4506-AF52-000B6CDA78DD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D3F87-919C-4B33-BEE2-CA9E1D67B168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69DB0-45AA-4506-AF52-000B6CDA78DD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D3F87-919C-4B33-BEE2-CA9E1D67B16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769DB0-45AA-4506-AF52-000B6CDA78DD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BD3F87-919C-4B33-BEE2-CA9E1D67B16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769DB0-45AA-4506-AF52-000B6CDA78DD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BD3F87-919C-4B33-BEE2-CA9E1D67B168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769DB0-45AA-4506-AF52-000B6CDA78DD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BD3F87-919C-4B33-BEE2-CA9E1D67B16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sz="2900" b="1" dirty="0" smtClean="0">
                <a:solidFill>
                  <a:srgbClr val="07183B"/>
                </a:solidFill>
              </a:rPr>
              <a:t>فلسفة وطبيعة الاستراتيجية في بيئة الاعمال المعاصرة</a:t>
            </a:r>
            <a:endParaRPr lang="en-US" sz="2900" b="1" dirty="0">
              <a:solidFill>
                <a:srgbClr val="07183B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أ.م.د يعرب عدنان حسين السعيدي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6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80728"/>
            <a:ext cx="8280400" cy="1454497"/>
          </a:xfrm>
        </p:spPr>
        <p:txBody>
          <a:bodyPr/>
          <a:lstStyle/>
          <a:p>
            <a:pPr algn="ctr"/>
            <a:r>
              <a:rPr lang="ar-IQ" sz="2900" b="1" dirty="0">
                <a:solidFill>
                  <a:srgbClr val="07183B"/>
                </a:solidFill>
              </a:rPr>
              <a:t>التخطيط الاستراتيجي و الادارة الاستراتيجية</a:t>
            </a:r>
            <a:br>
              <a:rPr lang="ar-IQ" sz="2900" b="1" dirty="0">
                <a:solidFill>
                  <a:srgbClr val="07183B"/>
                </a:solidFill>
              </a:rPr>
            </a:br>
            <a:r>
              <a:rPr lang="ar-IQ" sz="2900" b="1" dirty="0">
                <a:solidFill>
                  <a:srgbClr val="07183B"/>
                </a:solidFill>
              </a:rPr>
              <a:t>نماذج و مفاهيم</a:t>
            </a:r>
            <a:endParaRPr lang="en-US" sz="2900" b="1" dirty="0">
              <a:solidFill>
                <a:srgbClr val="07183B"/>
              </a:solidFill>
            </a:endParaRPr>
          </a:p>
        </p:txBody>
      </p:sp>
      <p:pic>
        <p:nvPicPr>
          <p:cNvPr id="2052" name="Picture 4" descr="197996_f2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573463"/>
            <a:ext cx="3922712" cy="328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strate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492375"/>
            <a:ext cx="435292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62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/>
              <a:t>تحديات البيئة المعاصر </a:t>
            </a:r>
            <a:endParaRPr lang="en-US"/>
          </a:p>
        </p:txBody>
      </p:sp>
      <p:pic>
        <p:nvPicPr>
          <p:cNvPr id="130055" name="Picture 7" descr="fivedire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557338"/>
            <a:ext cx="7993062" cy="496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421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6" name="Picture 4" descr="ocean-tempera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8424863" cy="645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487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7" name="Picture 5" descr="complexity-7106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8351837" cy="598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21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00" name="Picture 4" descr="chaos_the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719138"/>
            <a:ext cx="7632700" cy="577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11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4" name="Picture 4" descr="Complexity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549275"/>
            <a:ext cx="5872163" cy="590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114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/>
              <a:t>لماذا الادارة الاستراتيجية</a:t>
            </a:r>
            <a:endParaRPr lang="en-US"/>
          </a:p>
        </p:txBody>
      </p:sp>
      <p:pic>
        <p:nvPicPr>
          <p:cNvPr id="134148" name="Picture 4" descr="question_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524000"/>
            <a:ext cx="5975350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83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2" name="Picture 4" descr="organization_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549275"/>
            <a:ext cx="3743325" cy="302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173" name="Picture 5" descr="strate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04813"/>
            <a:ext cx="3671887" cy="324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174" name="Picture 6" descr="idea-to-succe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573463"/>
            <a:ext cx="7561263" cy="305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399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23</Words>
  <Application>Microsoft Office PowerPoint</Application>
  <PresentationFormat>On-screen Show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فلسفة وطبيعة الاستراتيجية في بيئة الاعمال المعاصرة</vt:lpstr>
      <vt:lpstr>التخطيط الاستراتيجي و الادارة الاستراتيجية نماذج و مفاهيم</vt:lpstr>
      <vt:lpstr>تحديات البيئة المعاصر </vt:lpstr>
      <vt:lpstr>PowerPoint Presentation</vt:lpstr>
      <vt:lpstr>PowerPoint Presentation</vt:lpstr>
      <vt:lpstr>PowerPoint Presentation</vt:lpstr>
      <vt:lpstr>PowerPoint Presentation</vt:lpstr>
      <vt:lpstr>لماذا الادارة الاستراتيجية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فلسفة وطبيعة الاستراتيجية في بيئة الاعمال المعاصرة</dc:title>
  <dc:creator>baher</dc:creator>
  <cp:lastModifiedBy>baher</cp:lastModifiedBy>
  <cp:revision>1</cp:revision>
  <dcterms:created xsi:type="dcterms:W3CDTF">2018-11-28T05:46:26Z</dcterms:created>
  <dcterms:modified xsi:type="dcterms:W3CDTF">2018-11-28T05:47:56Z</dcterms:modified>
</cp:coreProperties>
</file>