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C769DB0-45AA-4506-AF52-000B6CDA78DD}" type="datetimeFigureOut">
              <a:rPr lang="ar-IQ" smtClean="0"/>
              <a:t>20/03/1440</a:t>
            </a:fld>
            <a:endParaRPr lang="ar-IQ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ar-IQ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3BD3F87-919C-4B33-BEE2-CA9E1D67B16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C769DB0-45AA-4506-AF52-000B6CDA78DD}" type="datetimeFigureOut">
              <a:rPr lang="ar-IQ" smtClean="0"/>
              <a:t>20/03/1440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BD3F87-919C-4B33-BEE2-CA9E1D67B16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C769DB0-45AA-4506-AF52-000B6CDA78DD}" type="datetimeFigureOut">
              <a:rPr lang="ar-IQ" smtClean="0"/>
              <a:t>20/03/1440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BD3F87-919C-4B33-BEE2-CA9E1D67B16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C769DB0-45AA-4506-AF52-000B6CDA78DD}" type="datetimeFigureOut">
              <a:rPr lang="ar-IQ" smtClean="0"/>
              <a:t>20/03/1440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BD3F87-919C-4B33-BEE2-CA9E1D67B168}" type="slidenum">
              <a:rPr lang="ar-IQ" smtClean="0"/>
              <a:t>‹#›</a:t>
            </a:fld>
            <a:endParaRPr lang="ar-IQ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C769DB0-45AA-4506-AF52-000B6CDA78DD}" type="datetimeFigureOut">
              <a:rPr lang="ar-IQ" smtClean="0"/>
              <a:t>20/03/1440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BD3F87-919C-4B33-BEE2-CA9E1D67B168}" type="slidenum">
              <a:rPr lang="ar-IQ" smtClean="0"/>
              <a:t>‹#›</a:t>
            </a:fld>
            <a:endParaRPr lang="ar-IQ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C769DB0-45AA-4506-AF52-000B6CDA78DD}" type="datetimeFigureOut">
              <a:rPr lang="ar-IQ" smtClean="0"/>
              <a:t>20/03/1440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BD3F87-919C-4B33-BEE2-CA9E1D67B168}" type="slidenum">
              <a:rPr lang="ar-IQ" smtClean="0"/>
              <a:t>‹#›</a:t>
            </a:fld>
            <a:endParaRPr lang="ar-IQ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C769DB0-45AA-4506-AF52-000B6CDA78DD}" type="datetimeFigureOut">
              <a:rPr lang="ar-IQ" smtClean="0"/>
              <a:t>20/03/1440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BD3F87-919C-4B33-BEE2-CA9E1D67B168}" type="slidenum">
              <a:rPr lang="ar-IQ" smtClean="0"/>
              <a:t>‹#›</a:t>
            </a:fld>
            <a:endParaRPr lang="ar-IQ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C769DB0-45AA-4506-AF52-000B6CDA78DD}" type="datetimeFigureOut">
              <a:rPr lang="ar-IQ" smtClean="0"/>
              <a:t>20/03/1440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BD3F87-919C-4B33-BEE2-CA9E1D67B168}" type="slidenum">
              <a:rPr lang="ar-IQ" smtClean="0"/>
              <a:t>‹#›</a:t>
            </a:fld>
            <a:endParaRPr lang="ar-IQ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C769DB0-45AA-4506-AF52-000B6CDA78DD}" type="datetimeFigureOut">
              <a:rPr lang="ar-IQ" smtClean="0"/>
              <a:t>20/03/1440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BD3F87-919C-4B33-BEE2-CA9E1D67B16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6C769DB0-45AA-4506-AF52-000B6CDA78DD}" type="datetimeFigureOut">
              <a:rPr lang="ar-IQ" smtClean="0"/>
              <a:t>20/03/1440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BD3F87-919C-4B33-BEE2-CA9E1D67B168}" type="slidenum">
              <a:rPr lang="ar-IQ" smtClean="0"/>
              <a:t>‹#›</a:t>
            </a:fld>
            <a:endParaRPr lang="ar-IQ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C769DB0-45AA-4506-AF52-000B6CDA78DD}" type="datetimeFigureOut">
              <a:rPr lang="ar-IQ" smtClean="0"/>
              <a:t>20/03/1440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3BD3F87-919C-4B33-BEE2-CA9E1D67B168}" type="slidenum">
              <a:rPr lang="ar-IQ" smtClean="0"/>
              <a:t>‹#›</a:t>
            </a:fld>
            <a:endParaRPr lang="ar-IQ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6C769DB0-45AA-4506-AF52-000B6CDA78DD}" type="datetimeFigureOut">
              <a:rPr lang="ar-IQ" smtClean="0"/>
              <a:t>20/03/1440</a:t>
            </a:fld>
            <a:endParaRPr lang="ar-IQ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ar-IQ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13BD3F87-919C-4B33-BEE2-CA9E1D67B168}" type="slidenum">
              <a:rPr lang="ar-IQ" smtClean="0"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1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r" rtl="1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r" rtl="1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r" rtl="1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ar-IQ" sz="2900" b="1" dirty="0" smtClean="0">
                <a:solidFill>
                  <a:srgbClr val="07183B"/>
                </a:solidFill>
              </a:rPr>
              <a:t>فلسفة وطبيعة الاستراتيجية في بيئة الاعمال المعاصرة</a:t>
            </a:r>
            <a:endParaRPr lang="en-US" sz="2900" b="1" dirty="0">
              <a:solidFill>
                <a:srgbClr val="07183B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IQ" dirty="0" smtClean="0">
                <a:solidFill>
                  <a:schemeClr val="tx1"/>
                </a:solidFill>
              </a:rPr>
              <a:t>أ.م.د يعرب عدنان حسين السعيدي</a:t>
            </a:r>
            <a:endParaRPr lang="ar-IQ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48625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288" y="980728"/>
            <a:ext cx="8280400" cy="1454497"/>
          </a:xfrm>
        </p:spPr>
        <p:txBody>
          <a:bodyPr/>
          <a:lstStyle/>
          <a:p>
            <a:pPr algn="ctr"/>
            <a:r>
              <a:rPr lang="ar-IQ" sz="2900" b="1" dirty="0">
                <a:solidFill>
                  <a:srgbClr val="07183B"/>
                </a:solidFill>
              </a:rPr>
              <a:t>التخطيط الاستراتيجي و الادارة الاستراتيجية</a:t>
            </a:r>
            <a:br>
              <a:rPr lang="ar-IQ" sz="2900" b="1" dirty="0">
                <a:solidFill>
                  <a:srgbClr val="07183B"/>
                </a:solidFill>
              </a:rPr>
            </a:br>
            <a:r>
              <a:rPr lang="ar-IQ" sz="2900" b="1" dirty="0">
                <a:solidFill>
                  <a:srgbClr val="07183B"/>
                </a:solidFill>
              </a:rPr>
              <a:t>نماذج و مفاهيم</a:t>
            </a:r>
            <a:endParaRPr lang="en-US" sz="2900" b="1" dirty="0">
              <a:solidFill>
                <a:srgbClr val="07183B"/>
              </a:solidFill>
            </a:endParaRPr>
          </a:p>
        </p:txBody>
      </p:sp>
      <p:pic>
        <p:nvPicPr>
          <p:cNvPr id="2052" name="Picture 4" descr="197996_f26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3573463"/>
            <a:ext cx="3922712" cy="3284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 descr="strategy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4663" y="2492375"/>
            <a:ext cx="4352925" cy="2686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156282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IQ"/>
              <a:t>تحديات البيئة المعاصر </a:t>
            </a:r>
            <a:endParaRPr lang="en-US"/>
          </a:p>
        </p:txBody>
      </p:sp>
      <p:pic>
        <p:nvPicPr>
          <p:cNvPr id="130055" name="Picture 7" descr="fivedirection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1557338"/>
            <a:ext cx="7993062" cy="49672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044212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6196" name="Picture 4" descr="ocean-temperatu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404813"/>
            <a:ext cx="8424863" cy="64531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434875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1077" name="Picture 5" descr="complexity-71064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476250"/>
            <a:ext cx="8351837" cy="5986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302174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2100" name="Picture 4" descr="chaos_theor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719138"/>
            <a:ext cx="7632700" cy="5776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55113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24" name="Picture 4" descr="Complexity_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8150" y="549275"/>
            <a:ext cx="5872163" cy="5903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231147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IQ"/>
              <a:t>لماذا الادارة الاستراتيجية</a:t>
            </a:r>
            <a:endParaRPr lang="en-US"/>
          </a:p>
        </p:txBody>
      </p:sp>
      <p:pic>
        <p:nvPicPr>
          <p:cNvPr id="134148" name="Picture 4" descr="question_mar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2275" y="1524000"/>
            <a:ext cx="5975350" cy="5145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41839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5172" name="Picture 4" descr="organization_hand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538" y="549275"/>
            <a:ext cx="3743325" cy="3024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5173" name="Picture 5" descr="strategy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404813"/>
            <a:ext cx="3671887" cy="32400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5174" name="Picture 6" descr="idea-to-success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3573463"/>
            <a:ext cx="7561263" cy="30559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2839951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</TotalTime>
  <Words>23</Words>
  <Application>Microsoft Office PowerPoint</Application>
  <PresentationFormat>On-screen Show (4:3)</PresentationFormat>
  <Paragraphs>5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Concourse</vt:lpstr>
      <vt:lpstr>فلسفة وطبيعة الاستراتيجية في بيئة الاعمال المعاصرة</vt:lpstr>
      <vt:lpstr>التخطيط الاستراتيجي و الادارة الاستراتيجية نماذج و مفاهيم</vt:lpstr>
      <vt:lpstr>تحديات البيئة المعاصر </vt:lpstr>
      <vt:lpstr>PowerPoint Presentation</vt:lpstr>
      <vt:lpstr>PowerPoint Presentation</vt:lpstr>
      <vt:lpstr>PowerPoint Presentation</vt:lpstr>
      <vt:lpstr>PowerPoint Presentation</vt:lpstr>
      <vt:lpstr>لماذا الادارة الاستراتيجية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فلسفة وطبيعة الاستراتيجية في بيئة الاعمال المعاصرة</dc:title>
  <dc:creator>baher</dc:creator>
  <cp:lastModifiedBy>baher</cp:lastModifiedBy>
  <cp:revision>1</cp:revision>
  <dcterms:created xsi:type="dcterms:W3CDTF">2018-11-28T05:46:26Z</dcterms:created>
  <dcterms:modified xsi:type="dcterms:W3CDTF">2018-11-28T05:47:56Z</dcterms:modified>
</cp:coreProperties>
</file>