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886" autoAdjust="0"/>
  </p:normalViewPr>
  <p:slideViewPr>
    <p:cSldViewPr snapToGrid="0">
      <p:cViewPr>
        <p:scale>
          <a:sx n="60" d="100"/>
          <a:sy n="60" d="100"/>
        </p:scale>
        <p:origin x="10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35680-D96E-4A76-A5C1-192082C412A8}" type="doc">
      <dgm:prSet loTypeId="urn:microsoft.com/office/officeart/2005/8/layout/process4" loCatId="process" qsTypeId="urn:microsoft.com/office/officeart/2005/8/quickstyle/3d2" qsCatId="3D" csTypeId="urn:microsoft.com/office/officeart/2005/8/colors/colorful1" csCatId="colorful" phldr="1"/>
      <dgm:spPr/>
      <dgm:t>
        <a:bodyPr/>
        <a:lstStyle/>
        <a:p>
          <a:endParaRPr lang="en-GB"/>
        </a:p>
      </dgm:t>
    </dgm:pt>
    <dgm:pt modelId="{AC41561A-D176-47E8-B985-C908FE96316B}">
      <dgm:prSet phldrT="[Text]"/>
      <dgm:spPr/>
      <dgm:t>
        <a:bodyPr/>
        <a:lstStyle/>
        <a:p>
          <a:r>
            <a:rPr lang="ar-IQ" dirty="0">
              <a:solidFill>
                <a:schemeClr val="tx1"/>
              </a:solidFill>
            </a:rPr>
            <a:t>وصف الظاهرة</a:t>
          </a:r>
          <a:endParaRPr lang="en-GB" dirty="0">
            <a:solidFill>
              <a:schemeClr val="tx1"/>
            </a:solidFill>
          </a:endParaRPr>
        </a:p>
      </dgm:t>
    </dgm:pt>
    <dgm:pt modelId="{37CA287F-7A39-4F36-9661-F0D58EE35A04}" type="parTrans" cxnId="{FA49B8AA-D0E6-47D6-952F-4F85C336EA72}">
      <dgm:prSet/>
      <dgm:spPr/>
      <dgm:t>
        <a:bodyPr/>
        <a:lstStyle/>
        <a:p>
          <a:endParaRPr lang="en-GB"/>
        </a:p>
      </dgm:t>
    </dgm:pt>
    <dgm:pt modelId="{41CD94D2-838E-4E51-9BBC-1A7893B282FF}" type="sibTrans" cxnId="{FA49B8AA-D0E6-47D6-952F-4F85C336EA72}">
      <dgm:prSet/>
      <dgm:spPr/>
      <dgm:t>
        <a:bodyPr/>
        <a:lstStyle/>
        <a:p>
          <a:endParaRPr lang="en-GB"/>
        </a:p>
      </dgm:t>
    </dgm:pt>
    <dgm:pt modelId="{9B6C2B84-35C5-4DDA-8E77-CEAAEA183ED8}">
      <dgm:prSet phldrT="[Text]"/>
      <dgm:spPr/>
      <dgm:t>
        <a:bodyPr/>
        <a:lstStyle/>
        <a:p>
          <a:r>
            <a:rPr lang="ar-IQ" dirty="0">
              <a:solidFill>
                <a:schemeClr val="tx1"/>
              </a:solidFill>
            </a:rPr>
            <a:t>بيان الروابط </a:t>
          </a:r>
          <a:r>
            <a:rPr lang="ar-IQ" dirty="0" err="1">
              <a:solidFill>
                <a:schemeClr val="tx1"/>
              </a:solidFill>
            </a:rPr>
            <a:t>والاضافات</a:t>
          </a:r>
          <a:r>
            <a:rPr lang="ar-IQ" dirty="0">
              <a:solidFill>
                <a:schemeClr val="tx1"/>
              </a:solidFill>
            </a:rPr>
            <a:t> </a:t>
          </a:r>
          <a:r>
            <a:rPr lang="ar-IQ" dirty="0" err="1">
              <a:solidFill>
                <a:schemeClr val="tx1"/>
              </a:solidFill>
            </a:rPr>
            <a:t>الموجوده</a:t>
          </a:r>
          <a:endParaRPr lang="en-GB" dirty="0">
            <a:solidFill>
              <a:schemeClr val="tx1"/>
            </a:solidFill>
          </a:endParaRPr>
        </a:p>
      </dgm:t>
    </dgm:pt>
    <dgm:pt modelId="{8F7F6830-8D39-477C-B79E-003C7D1643CE}" type="parTrans" cxnId="{419A2EA7-868C-49B6-B845-CA5F1BD7F16F}">
      <dgm:prSet/>
      <dgm:spPr/>
      <dgm:t>
        <a:bodyPr/>
        <a:lstStyle/>
        <a:p>
          <a:endParaRPr lang="en-GB"/>
        </a:p>
      </dgm:t>
    </dgm:pt>
    <dgm:pt modelId="{464CFD5C-01BA-454C-90D6-12329A3BCDB8}" type="sibTrans" cxnId="{419A2EA7-868C-49B6-B845-CA5F1BD7F16F}">
      <dgm:prSet/>
      <dgm:spPr/>
      <dgm:t>
        <a:bodyPr/>
        <a:lstStyle/>
        <a:p>
          <a:endParaRPr lang="en-GB"/>
        </a:p>
      </dgm:t>
    </dgm:pt>
    <dgm:pt modelId="{10F67172-5A8D-480B-AF3A-AB159247E58C}">
      <dgm:prSet phldrT="[Text]"/>
      <dgm:spPr/>
      <dgm:t>
        <a:bodyPr/>
        <a:lstStyle/>
        <a:p>
          <a:r>
            <a:rPr lang="ar-IQ" dirty="0">
              <a:solidFill>
                <a:schemeClr val="tx1"/>
              </a:solidFill>
            </a:rPr>
            <a:t>تنظيم القوانين الجزئية لغرض الدخول </a:t>
          </a:r>
          <a:r>
            <a:rPr lang="ar-IQ" dirty="0" err="1">
              <a:solidFill>
                <a:schemeClr val="tx1"/>
              </a:solidFill>
            </a:rPr>
            <a:t>الى</a:t>
          </a:r>
          <a:r>
            <a:rPr lang="ar-IQ" dirty="0">
              <a:solidFill>
                <a:schemeClr val="tx1"/>
              </a:solidFill>
            </a:rPr>
            <a:t> </a:t>
          </a:r>
          <a:r>
            <a:rPr lang="ar-IQ" dirty="0" err="1">
              <a:solidFill>
                <a:schemeClr val="tx1"/>
              </a:solidFill>
            </a:rPr>
            <a:t>الاعم</a:t>
          </a:r>
          <a:endParaRPr lang="en-GB" dirty="0">
            <a:solidFill>
              <a:schemeClr val="tx1"/>
            </a:solidFill>
          </a:endParaRPr>
        </a:p>
      </dgm:t>
    </dgm:pt>
    <dgm:pt modelId="{7906631B-980F-469B-AB76-D0A0DEF83899}" type="parTrans" cxnId="{2EB90284-5F19-4A56-A64A-AD0C89335427}">
      <dgm:prSet/>
      <dgm:spPr/>
      <dgm:t>
        <a:bodyPr/>
        <a:lstStyle/>
        <a:p>
          <a:endParaRPr lang="en-GB"/>
        </a:p>
      </dgm:t>
    </dgm:pt>
    <dgm:pt modelId="{6E127B34-167B-4371-8931-BD081671B9D5}" type="sibTrans" cxnId="{2EB90284-5F19-4A56-A64A-AD0C89335427}">
      <dgm:prSet/>
      <dgm:spPr/>
      <dgm:t>
        <a:bodyPr/>
        <a:lstStyle/>
        <a:p>
          <a:endParaRPr lang="en-GB"/>
        </a:p>
      </dgm:t>
    </dgm:pt>
    <dgm:pt modelId="{9C1C0ED7-A14F-4027-AB5E-758D9768509C}" type="pres">
      <dgm:prSet presAssocID="{FFD35680-D96E-4A76-A5C1-192082C412A8}" presName="Name0" presStyleCnt="0">
        <dgm:presLayoutVars>
          <dgm:dir/>
          <dgm:animLvl val="lvl"/>
          <dgm:resizeHandles val="exact"/>
        </dgm:presLayoutVars>
      </dgm:prSet>
      <dgm:spPr/>
    </dgm:pt>
    <dgm:pt modelId="{89D02A22-DF7C-43CD-9BF2-C34F7C4696C3}" type="pres">
      <dgm:prSet presAssocID="{10F67172-5A8D-480B-AF3A-AB159247E58C}" presName="boxAndChildren" presStyleCnt="0"/>
      <dgm:spPr/>
    </dgm:pt>
    <dgm:pt modelId="{020BB06F-416D-48A4-87FA-178E860F4F71}" type="pres">
      <dgm:prSet presAssocID="{10F67172-5A8D-480B-AF3A-AB159247E58C}" presName="parentTextBox" presStyleLbl="node1" presStyleIdx="0" presStyleCnt="3"/>
      <dgm:spPr/>
    </dgm:pt>
    <dgm:pt modelId="{55CB7378-9C9A-4045-9696-ABBA5ED78FEA}" type="pres">
      <dgm:prSet presAssocID="{464CFD5C-01BA-454C-90D6-12329A3BCDB8}" presName="sp" presStyleCnt="0"/>
      <dgm:spPr/>
    </dgm:pt>
    <dgm:pt modelId="{A57CB4F1-94B7-499E-8306-94C76C71484F}" type="pres">
      <dgm:prSet presAssocID="{9B6C2B84-35C5-4DDA-8E77-CEAAEA183ED8}" presName="arrowAndChildren" presStyleCnt="0"/>
      <dgm:spPr/>
    </dgm:pt>
    <dgm:pt modelId="{F80E5336-1EBA-423B-BE73-1A22DC5A34C8}" type="pres">
      <dgm:prSet presAssocID="{9B6C2B84-35C5-4DDA-8E77-CEAAEA183ED8}" presName="parentTextArrow" presStyleLbl="node1" presStyleIdx="1" presStyleCnt="3"/>
      <dgm:spPr/>
    </dgm:pt>
    <dgm:pt modelId="{4BEE4B71-B407-4947-B2C7-8BC83EB94790}" type="pres">
      <dgm:prSet presAssocID="{41CD94D2-838E-4E51-9BBC-1A7893B282FF}" presName="sp" presStyleCnt="0"/>
      <dgm:spPr/>
    </dgm:pt>
    <dgm:pt modelId="{10835422-C8C7-48C0-B17A-C81B28BA16CB}" type="pres">
      <dgm:prSet presAssocID="{AC41561A-D176-47E8-B985-C908FE96316B}" presName="arrowAndChildren" presStyleCnt="0"/>
      <dgm:spPr/>
    </dgm:pt>
    <dgm:pt modelId="{42885B33-CA96-40EE-896E-CADA72B18AF0}" type="pres">
      <dgm:prSet presAssocID="{AC41561A-D176-47E8-B985-C908FE96316B}" presName="parentTextArrow" presStyleLbl="node1" presStyleIdx="2" presStyleCnt="3" custLinFactNeighborX="1759" custLinFactNeighborY="581"/>
      <dgm:spPr/>
    </dgm:pt>
  </dgm:ptLst>
  <dgm:cxnLst>
    <dgm:cxn modelId="{C2A78D1B-ADFB-46B1-9069-00C142F7D279}" type="presOf" srcId="{AC41561A-D176-47E8-B985-C908FE96316B}" destId="{42885B33-CA96-40EE-896E-CADA72B18AF0}" srcOrd="0" destOrd="0" presId="urn:microsoft.com/office/officeart/2005/8/layout/process4"/>
    <dgm:cxn modelId="{1A063974-91EE-43A6-A44B-5E08E7705F69}" type="presOf" srcId="{9B6C2B84-35C5-4DDA-8E77-CEAAEA183ED8}" destId="{F80E5336-1EBA-423B-BE73-1A22DC5A34C8}" srcOrd="0" destOrd="0" presId="urn:microsoft.com/office/officeart/2005/8/layout/process4"/>
    <dgm:cxn modelId="{2EB90284-5F19-4A56-A64A-AD0C89335427}" srcId="{FFD35680-D96E-4A76-A5C1-192082C412A8}" destId="{10F67172-5A8D-480B-AF3A-AB159247E58C}" srcOrd="2" destOrd="0" parTransId="{7906631B-980F-469B-AB76-D0A0DEF83899}" sibTransId="{6E127B34-167B-4371-8931-BD081671B9D5}"/>
    <dgm:cxn modelId="{74BF2694-B1D2-409F-B254-12111DA16440}" type="presOf" srcId="{10F67172-5A8D-480B-AF3A-AB159247E58C}" destId="{020BB06F-416D-48A4-87FA-178E860F4F71}" srcOrd="0" destOrd="0" presId="urn:microsoft.com/office/officeart/2005/8/layout/process4"/>
    <dgm:cxn modelId="{419A2EA7-868C-49B6-B845-CA5F1BD7F16F}" srcId="{FFD35680-D96E-4A76-A5C1-192082C412A8}" destId="{9B6C2B84-35C5-4DDA-8E77-CEAAEA183ED8}" srcOrd="1" destOrd="0" parTransId="{8F7F6830-8D39-477C-B79E-003C7D1643CE}" sibTransId="{464CFD5C-01BA-454C-90D6-12329A3BCDB8}"/>
    <dgm:cxn modelId="{FA49B8AA-D0E6-47D6-952F-4F85C336EA72}" srcId="{FFD35680-D96E-4A76-A5C1-192082C412A8}" destId="{AC41561A-D176-47E8-B985-C908FE96316B}" srcOrd="0" destOrd="0" parTransId="{37CA287F-7A39-4F36-9661-F0D58EE35A04}" sibTransId="{41CD94D2-838E-4E51-9BBC-1A7893B282FF}"/>
    <dgm:cxn modelId="{4F3B1BEA-134C-47B0-8C9A-DFC17D156CE9}" type="presOf" srcId="{FFD35680-D96E-4A76-A5C1-192082C412A8}" destId="{9C1C0ED7-A14F-4027-AB5E-758D9768509C}" srcOrd="0" destOrd="0" presId="urn:microsoft.com/office/officeart/2005/8/layout/process4"/>
    <dgm:cxn modelId="{19531566-1037-4E80-9B4A-1752B15FE21B}" type="presParOf" srcId="{9C1C0ED7-A14F-4027-AB5E-758D9768509C}" destId="{89D02A22-DF7C-43CD-9BF2-C34F7C4696C3}" srcOrd="0" destOrd="0" presId="urn:microsoft.com/office/officeart/2005/8/layout/process4"/>
    <dgm:cxn modelId="{26B009B9-B421-4A80-881E-255E4874A98C}" type="presParOf" srcId="{89D02A22-DF7C-43CD-9BF2-C34F7C4696C3}" destId="{020BB06F-416D-48A4-87FA-178E860F4F71}" srcOrd="0" destOrd="0" presId="urn:microsoft.com/office/officeart/2005/8/layout/process4"/>
    <dgm:cxn modelId="{A5284836-1F8E-4D47-8ABF-27E7C8B842EF}" type="presParOf" srcId="{9C1C0ED7-A14F-4027-AB5E-758D9768509C}" destId="{55CB7378-9C9A-4045-9696-ABBA5ED78FEA}" srcOrd="1" destOrd="0" presId="urn:microsoft.com/office/officeart/2005/8/layout/process4"/>
    <dgm:cxn modelId="{8BC09BFC-A701-4AC4-A894-66AD37CAF7BE}" type="presParOf" srcId="{9C1C0ED7-A14F-4027-AB5E-758D9768509C}" destId="{A57CB4F1-94B7-499E-8306-94C76C71484F}" srcOrd="2" destOrd="0" presId="urn:microsoft.com/office/officeart/2005/8/layout/process4"/>
    <dgm:cxn modelId="{CCA01E96-D94A-4374-AC9A-7F0946BAF420}" type="presParOf" srcId="{A57CB4F1-94B7-499E-8306-94C76C71484F}" destId="{F80E5336-1EBA-423B-BE73-1A22DC5A34C8}" srcOrd="0" destOrd="0" presId="urn:microsoft.com/office/officeart/2005/8/layout/process4"/>
    <dgm:cxn modelId="{30C17EE1-3C68-4420-A62E-38C91920A508}" type="presParOf" srcId="{9C1C0ED7-A14F-4027-AB5E-758D9768509C}" destId="{4BEE4B71-B407-4947-B2C7-8BC83EB94790}" srcOrd="3" destOrd="0" presId="urn:microsoft.com/office/officeart/2005/8/layout/process4"/>
    <dgm:cxn modelId="{0A2CE2E1-9509-4AC5-9A24-A0574E6BAE7E}" type="presParOf" srcId="{9C1C0ED7-A14F-4027-AB5E-758D9768509C}" destId="{10835422-C8C7-48C0-B17A-C81B28BA16CB}" srcOrd="4" destOrd="0" presId="urn:microsoft.com/office/officeart/2005/8/layout/process4"/>
    <dgm:cxn modelId="{3D23A448-4D9D-49D6-BEE9-D044EB69354C}" type="presParOf" srcId="{10835422-C8C7-48C0-B17A-C81B28BA16CB}" destId="{42885B33-CA96-40EE-896E-CADA72B18AF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379D3A-2554-4585-B2AC-DD5D9922575A}" type="doc">
      <dgm:prSet loTypeId="urn:microsoft.com/office/officeart/2005/8/layout/hList9" loCatId="list" qsTypeId="urn:microsoft.com/office/officeart/2005/8/quickstyle/3d1" qsCatId="3D" csTypeId="urn:microsoft.com/office/officeart/2005/8/colors/colorful4" csCatId="colorful" phldr="1"/>
      <dgm:spPr/>
      <dgm:t>
        <a:bodyPr/>
        <a:lstStyle/>
        <a:p>
          <a:endParaRPr lang="en-GB"/>
        </a:p>
      </dgm:t>
    </dgm:pt>
    <dgm:pt modelId="{D6474435-A21D-41B9-8181-11D6C13EE076}">
      <dgm:prSet phldrT="[Text]"/>
      <dgm:spPr/>
      <dgm:t>
        <a:bodyPr/>
        <a:lstStyle/>
        <a:p>
          <a:r>
            <a:rPr lang="ar-IQ" b="1" dirty="0">
              <a:solidFill>
                <a:schemeClr val="bg1"/>
              </a:solidFill>
            </a:rPr>
            <a:t>مجموعة 2</a:t>
          </a:r>
        </a:p>
        <a:p>
          <a:r>
            <a:rPr lang="ar-IQ" b="1" dirty="0">
              <a:solidFill>
                <a:schemeClr val="bg1"/>
              </a:solidFill>
            </a:rPr>
            <a:t>5 شركات</a:t>
          </a:r>
          <a:endParaRPr lang="en-GB" b="1" dirty="0">
            <a:solidFill>
              <a:schemeClr val="bg1"/>
            </a:solidFill>
          </a:endParaRPr>
        </a:p>
      </dgm:t>
    </dgm:pt>
    <dgm:pt modelId="{BFA7DB76-A5C8-4FAB-AAC4-49DE0A302DF1}" type="parTrans" cxnId="{8D485745-625E-423F-BEF8-8DF7ACE7776E}">
      <dgm:prSet/>
      <dgm:spPr/>
      <dgm:t>
        <a:bodyPr/>
        <a:lstStyle/>
        <a:p>
          <a:endParaRPr lang="en-GB"/>
        </a:p>
      </dgm:t>
    </dgm:pt>
    <dgm:pt modelId="{1F52E9A6-1BB0-48FC-B0B7-C3600D7E9446}" type="sibTrans" cxnId="{8D485745-625E-423F-BEF8-8DF7ACE7776E}">
      <dgm:prSet/>
      <dgm:spPr/>
      <dgm:t>
        <a:bodyPr/>
        <a:lstStyle/>
        <a:p>
          <a:endParaRPr lang="en-GB"/>
        </a:p>
      </dgm:t>
    </dgm:pt>
    <dgm:pt modelId="{7A22D9A2-4CD4-4D9F-A83E-0D07820FDA09}">
      <dgm:prSet phldrT="[Text]"/>
      <dgm:spPr/>
      <dgm:t>
        <a:bodyPr/>
        <a:lstStyle/>
        <a:p>
          <a:pPr algn="ctr"/>
          <a:r>
            <a:rPr lang="ar-IQ" b="1" dirty="0" err="1"/>
            <a:t>اجراء</a:t>
          </a:r>
          <a:r>
            <a:rPr lang="ar-IQ" b="1" dirty="0"/>
            <a:t> صيانة للمكائن</a:t>
          </a:r>
          <a:endParaRPr lang="en-GB" b="1" dirty="0"/>
        </a:p>
      </dgm:t>
    </dgm:pt>
    <dgm:pt modelId="{F4123D61-E556-4CC5-BFEE-856FE203B5A8}" type="parTrans" cxnId="{15D9814F-8D66-4EEA-AA85-7553C3F6F3B5}">
      <dgm:prSet/>
      <dgm:spPr/>
      <dgm:t>
        <a:bodyPr/>
        <a:lstStyle/>
        <a:p>
          <a:endParaRPr lang="en-GB"/>
        </a:p>
      </dgm:t>
    </dgm:pt>
    <dgm:pt modelId="{5D03D662-1A08-49C5-9470-02E6E3C900F0}" type="sibTrans" cxnId="{15D9814F-8D66-4EEA-AA85-7553C3F6F3B5}">
      <dgm:prSet/>
      <dgm:spPr/>
      <dgm:t>
        <a:bodyPr/>
        <a:lstStyle/>
        <a:p>
          <a:endParaRPr lang="en-GB"/>
        </a:p>
      </dgm:t>
    </dgm:pt>
    <dgm:pt modelId="{FAFBE539-8F61-41D1-9044-9D747CA718E0}">
      <dgm:prSet phldrT="[Text]"/>
      <dgm:spPr/>
      <dgm:t>
        <a:bodyPr/>
        <a:lstStyle/>
        <a:p>
          <a:pPr algn="ctr"/>
          <a:r>
            <a:rPr lang="ar-IQ" b="1" dirty="0"/>
            <a:t>قياس التلف وكلفته بعد 3 شهور</a:t>
          </a:r>
          <a:endParaRPr lang="en-GB" b="1" dirty="0"/>
        </a:p>
      </dgm:t>
    </dgm:pt>
    <dgm:pt modelId="{BA85ABD8-02ED-4206-8799-C36488C5A202}" type="parTrans" cxnId="{427B48B0-8F35-4E81-9983-5B781E6093E2}">
      <dgm:prSet/>
      <dgm:spPr/>
      <dgm:t>
        <a:bodyPr/>
        <a:lstStyle/>
        <a:p>
          <a:endParaRPr lang="en-GB"/>
        </a:p>
      </dgm:t>
    </dgm:pt>
    <dgm:pt modelId="{1BF4ACAF-8725-47D3-9FBA-0D00298D4C01}" type="sibTrans" cxnId="{427B48B0-8F35-4E81-9983-5B781E6093E2}">
      <dgm:prSet/>
      <dgm:spPr/>
      <dgm:t>
        <a:bodyPr/>
        <a:lstStyle/>
        <a:p>
          <a:endParaRPr lang="en-GB"/>
        </a:p>
      </dgm:t>
    </dgm:pt>
    <dgm:pt modelId="{B53BE059-3C04-41C5-A166-6F77E1826624}">
      <dgm:prSet phldrT="[Text]" custT="1"/>
      <dgm:spPr/>
      <dgm:t>
        <a:bodyPr/>
        <a:lstStyle/>
        <a:p>
          <a:r>
            <a:rPr lang="ar-IQ" sz="2000" b="1" dirty="0">
              <a:solidFill>
                <a:schemeClr val="bg1"/>
              </a:solidFill>
            </a:rPr>
            <a:t>مجموعة 1</a:t>
          </a:r>
        </a:p>
        <a:p>
          <a:r>
            <a:rPr lang="ar-IQ" sz="2000" b="1" dirty="0">
              <a:solidFill>
                <a:schemeClr val="bg1"/>
              </a:solidFill>
            </a:rPr>
            <a:t>5 شركات</a:t>
          </a:r>
          <a:endParaRPr lang="en-GB" sz="2000" b="1" dirty="0">
            <a:solidFill>
              <a:schemeClr val="bg1"/>
            </a:solidFill>
          </a:endParaRPr>
        </a:p>
      </dgm:t>
    </dgm:pt>
    <dgm:pt modelId="{594B4946-53A2-47D5-AAFC-853C83716709}" type="parTrans" cxnId="{EC59CAE3-B052-4C83-8327-F744FFF16D36}">
      <dgm:prSet/>
      <dgm:spPr/>
      <dgm:t>
        <a:bodyPr/>
        <a:lstStyle/>
        <a:p>
          <a:endParaRPr lang="en-GB"/>
        </a:p>
      </dgm:t>
    </dgm:pt>
    <dgm:pt modelId="{6B6D5D0A-2419-4368-88B1-037E40AABE7B}" type="sibTrans" cxnId="{EC59CAE3-B052-4C83-8327-F744FFF16D36}">
      <dgm:prSet/>
      <dgm:spPr/>
      <dgm:t>
        <a:bodyPr/>
        <a:lstStyle/>
        <a:p>
          <a:endParaRPr lang="en-GB"/>
        </a:p>
      </dgm:t>
    </dgm:pt>
    <dgm:pt modelId="{3AC0196F-F74B-4828-8BCD-11BC9F1D8BB1}">
      <dgm:prSet phldrT="[Text]"/>
      <dgm:spPr/>
      <dgm:t>
        <a:bodyPr/>
        <a:lstStyle/>
        <a:p>
          <a:pPr algn="ctr"/>
          <a:r>
            <a:rPr lang="ar-IQ" b="1" dirty="0"/>
            <a:t>تدريب العاملين لمدة شهر</a:t>
          </a:r>
          <a:endParaRPr lang="en-GB" b="1" dirty="0"/>
        </a:p>
      </dgm:t>
    </dgm:pt>
    <dgm:pt modelId="{4E4B28F8-948E-4066-A7DE-82464A30481C}" type="parTrans" cxnId="{2711C362-4B49-496E-8099-6178505CA3B9}">
      <dgm:prSet/>
      <dgm:spPr/>
      <dgm:t>
        <a:bodyPr/>
        <a:lstStyle/>
        <a:p>
          <a:endParaRPr lang="en-GB"/>
        </a:p>
      </dgm:t>
    </dgm:pt>
    <dgm:pt modelId="{0F73988A-DDC5-4D1A-92FC-63E789547D49}" type="sibTrans" cxnId="{2711C362-4B49-496E-8099-6178505CA3B9}">
      <dgm:prSet/>
      <dgm:spPr/>
      <dgm:t>
        <a:bodyPr/>
        <a:lstStyle/>
        <a:p>
          <a:endParaRPr lang="en-GB"/>
        </a:p>
      </dgm:t>
    </dgm:pt>
    <dgm:pt modelId="{0A9DCE56-1060-4D21-890A-8D378E8F611E}">
      <dgm:prSet phldrT="[Text]"/>
      <dgm:spPr/>
      <dgm:t>
        <a:bodyPr/>
        <a:lstStyle/>
        <a:p>
          <a:pPr algn="ctr"/>
          <a:r>
            <a:rPr lang="ar-IQ" b="1" dirty="0"/>
            <a:t>قياس التلف وكلفته بعد 3 شهور</a:t>
          </a:r>
          <a:endParaRPr lang="en-GB" b="1" dirty="0"/>
        </a:p>
      </dgm:t>
    </dgm:pt>
    <dgm:pt modelId="{007EF038-E753-47C5-A2D2-6C94A079A033}" type="parTrans" cxnId="{B463BB2D-2453-4DDB-BD16-2FEB524D2C5A}">
      <dgm:prSet/>
      <dgm:spPr/>
      <dgm:t>
        <a:bodyPr/>
        <a:lstStyle/>
        <a:p>
          <a:endParaRPr lang="en-GB"/>
        </a:p>
      </dgm:t>
    </dgm:pt>
    <dgm:pt modelId="{5CFB6C35-47E3-445A-AD58-1150D9E3BD4C}" type="sibTrans" cxnId="{B463BB2D-2453-4DDB-BD16-2FEB524D2C5A}">
      <dgm:prSet/>
      <dgm:spPr/>
      <dgm:t>
        <a:bodyPr/>
        <a:lstStyle/>
        <a:p>
          <a:endParaRPr lang="en-GB"/>
        </a:p>
      </dgm:t>
    </dgm:pt>
    <dgm:pt modelId="{22F59F74-D475-4492-B036-445EEC20115E}">
      <dgm:prSet phldrT="[Text]"/>
      <dgm:spPr/>
      <dgm:t>
        <a:bodyPr/>
        <a:lstStyle/>
        <a:p>
          <a:pPr algn="ctr"/>
          <a:r>
            <a:rPr lang="ar-IQ" b="1" dirty="0"/>
            <a:t>تدريب </a:t>
          </a:r>
          <a:r>
            <a:rPr lang="ar-IQ" b="1" dirty="0" err="1"/>
            <a:t>العاملية</a:t>
          </a:r>
          <a:endParaRPr lang="en-GB" b="1" dirty="0"/>
        </a:p>
      </dgm:t>
    </dgm:pt>
    <dgm:pt modelId="{B00472F3-9598-4049-9B6C-5A405D1DFE69}" type="parTrans" cxnId="{274A3042-5FC9-40ED-A2E2-E84E1CD6CAC8}">
      <dgm:prSet/>
      <dgm:spPr/>
      <dgm:t>
        <a:bodyPr/>
        <a:lstStyle/>
        <a:p>
          <a:endParaRPr lang="en-GB"/>
        </a:p>
      </dgm:t>
    </dgm:pt>
    <dgm:pt modelId="{8C62A7B8-3260-4C04-B50A-CBF4383CDF2B}" type="sibTrans" cxnId="{274A3042-5FC9-40ED-A2E2-E84E1CD6CAC8}">
      <dgm:prSet/>
      <dgm:spPr/>
      <dgm:t>
        <a:bodyPr/>
        <a:lstStyle/>
        <a:p>
          <a:endParaRPr lang="en-GB"/>
        </a:p>
      </dgm:t>
    </dgm:pt>
    <dgm:pt modelId="{0F4ED8B4-54A5-47E8-BBC2-56E108AEE33E}">
      <dgm:prSet phldrT="[Text]"/>
      <dgm:spPr/>
      <dgm:t>
        <a:bodyPr/>
        <a:lstStyle/>
        <a:p>
          <a:pPr algn="ctr"/>
          <a:r>
            <a:rPr lang="ar-IQ" b="1" dirty="0" err="1"/>
            <a:t>اجراء</a:t>
          </a:r>
          <a:r>
            <a:rPr lang="ar-IQ" b="1" dirty="0"/>
            <a:t> صيانة للمكائن</a:t>
          </a:r>
          <a:endParaRPr lang="en-GB" b="1" dirty="0"/>
        </a:p>
      </dgm:t>
    </dgm:pt>
    <dgm:pt modelId="{0AC03DE7-97AF-4761-8CAC-7114BA7E6119}" type="parTrans" cxnId="{33C0E1F8-0550-458D-B4DE-9E4A1CA4A80C}">
      <dgm:prSet/>
      <dgm:spPr/>
      <dgm:t>
        <a:bodyPr/>
        <a:lstStyle/>
        <a:p>
          <a:endParaRPr lang="en-GB"/>
        </a:p>
      </dgm:t>
    </dgm:pt>
    <dgm:pt modelId="{E3A86A19-B7D4-45F6-949D-4EF360F772B4}" type="sibTrans" cxnId="{33C0E1F8-0550-458D-B4DE-9E4A1CA4A80C}">
      <dgm:prSet/>
      <dgm:spPr/>
      <dgm:t>
        <a:bodyPr/>
        <a:lstStyle/>
        <a:p>
          <a:endParaRPr lang="en-GB"/>
        </a:p>
      </dgm:t>
    </dgm:pt>
    <dgm:pt modelId="{28E8A99D-E5FB-41F3-BEC7-5AEECCA99AA3}" type="pres">
      <dgm:prSet presAssocID="{5E379D3A-2554-4585-B2AC-DD5D9922575A}" presName="list" presStyleCnt="0">
        <dgm:presLayoutVars>
          <dgm:dir/>
          <dgm:animLvl val="lvl"/>
        </dgm:presLayoutVars>
      </dgm:prSet>
      <dgm:spPr/>
    </dgm:pt>
    <dgm:pt modelId="{7E1D0C0B-A540-43DA-BA10-4F24859613FA}" type="pres">
      <dgm:prSet presAssocID="{D6474435-A21D-41B9-8181-11D6C13EE076}" presName="posSpace" presStyleCnt="0"/>
      <dgm:spPr/>
    </dgm:pt>
    <dgm:pt modelId="{9900F87A-0C42-4B05-8BD7-E8EA42521753}" type="pres">
      <dgm:prSet presAssocID="{D6474435-A21D-41B9-8181-11D6C13EE076}" presName="vertFlow" presStyleCnt="0"/>
      <dgm:spPr/>
    </dgm:pt>
    <dgm:pt modelId="{008CEA46-2F33-42B1-8BF0-1848FCC9592A}" type="pres">
      <dgm:prSet presAssocID="{D6474435-A21D-41B9-8181-11D6C13EE076}" presName="topSpace" presStyleCnt="0"/>
      <dgm:spPr/>
    </dgm:pt>
    <dgm:pt modelId="{C7844A31-FC93-400D-B313-E66F2C5A4B42}" type="pres">
      <dgm:prSet presAssocID="{D6474435-A21D-41B9-8181-11D6C13EE076}" presName="firstComp" presStyleCnt="0"/>
      <dgm:spPr/>
    </dgm:pt>
    <dgm:pt modelId="{D3F6EE1E-0CDB-4BCB-8DA2-62B19DA88573}" type="pres">
      <dgm:prSet presAssocID="{D6474435-A21D-41B9-8181-11D6C13EE076}" presName="firstChild" presStyleLbl="bgAccFollowNode1" presStyleIdx="0" presStyleCnt="6" custLinFactNeighborX="-876" custLinFactNeighborY="-31516"/>
      <dgm:spPr/>
    </dgm:pt>
    <dgm:pt modelId="{0EF21550-7119-46C7-81F1-58C919CC6943}" type="pres">
      <dgm:prSet presAssocID="{D6474435-A21D-41B9-8181-11D6C13EE076}" presName="firstChildTx" presStyleLbl="bgAccFollowNode1" presStyleIdx="0" presStyleCnt="6">
        <dgm:presLayoutVars>
          <dgm:bulletEnabled val="1"/>
        </dgm:presLayoutVars>
      </dgm:prSet>
      <dgm:spPr/>
    </dgm:pt>
    <dgm:pt modelId="{A172B1EB-AEC7-4C5D-BBDA-023AF9776319}" type="pres">
      <dgm:prSet presAssocID="{FAFBE539-8F61-41D1-9044-9D747CA718E0}" presName="comp" presStyleCnt="0"/>
      <dgm:spPr/>
    </dgm:pt>
    <dgm:pt modelId="{F198A366-7DA9-4526-92B9-FB6128EE0AC5}" type="pres">
      <dgm:prSet presAssocID="{FAFBE539-8F61-41D1-9044-9D747CA718E0}" presName="child" presStyleLbl="bgAccFollowNode1" presStyleIdx="1" presStyleCnt="6" custLinFactNeighborX="-876" custLinFactNeighborY="-31516"/>
      <dgm:spPr/>
    </dgm:pt>
    <dgm:pt modelId="{D89CE0D6-20FE-4A47-B622-6BE46B21D1C7}" type="pres">
      <dgm:prSet presAssocID="{FAFBE539-8F61-41D1-9044-9D747CA718E0}" presName="childTx" presStyleLbl="bgAccFollowNode1" presStyleIdx="1" presStyleCnt="6">
        <dgm:presLayoutVars>
          <dgm:bulletEnabled val="1"/>
        </dgm:presLayoutVars>
      </dgm:prSet>
      <dgm:spPr/>
    </dgm:pt>
    <dgm:pt modelId="{61FCC3C4-3CD7-4586-9298-01BF62E0AC0C}" type="pres">
      <dgm:prSet presAssocID="{22F59F74-D475-4492-B036-445EEC20115E}" presName="comp" presStyleCnt="0"/>
      <dgm:spPr/>
    </dgm:pt>
    <dgm:pt modelId="{146D55DE-4C6D-4734-90F6-7F4DA5BEF0B5}" type="pres">
      <dgm:prSet presAssocID="{22F59F74-D475-4492-B036-445EEC20115E}" presName="child" presStyleLbl="bgAccFollowNode1" presStyleIdx="2" presStyleCnt="6" custLinFactNeighborX="-876" custLinFactNeighborY="-31516"/>
      <dgm:spPr/>
    </dgm:pt>
    <dgm:pt modelId="{4BEF5817-3D41-4F9D-9ECF-150E1BDDC780}" type="pres">
      <dgm:prSet presAssocID="{22F59F74-D475-4492-B036-445EEC20115E}" presName="childTx" presStyleLbl="bgAccFollowNode1" presStyleIdx="2" presStyleCnt="6">
        <dgm:presLayoutVars>
          <dgm:bulletEnabled val="1"/>
        </dgm:presLayoutVars>
      </dgm:prSet>
      <dgm:spPr/>
    </dgm:pt>
    <dgm:pt modelId="{4F1BB286-E98C-452F-8692-E01550D5EB02}" type="pres">
      <dgm:prSet presAssocID="{D6474435-A21D-41B9-8181-11D6C13EE076}" presName="negSpace" presStyleCnt="0"/>
      <dgm:spPr/>
    </dgm:pt>
    <dgm:pt modelId="{DC417950-2FCF-4A9A-899E-78BB363929B6}" type="pres">
      <dgm:prSet presAssocID="{D6474435-A21D-41B9-8181-11D6C13EE076}" presName="circle" presStyleLbl="node1" presStyleIdx="0" presStyleCnt="2" custScaleX="121888" custLinFactNeighborX="-42919" custLinFactNeighborY="1155"/>
      <dgm:spPr/>
    </dgm:pt>
    <dgm:pt modelId="{B9B4C5A9-ADAC-4DB3-9DB6-0C3C94259C9C}" type="pres">
      <dgm:prSet presAssocID="{1F52E9A6-1BB0-48FC-B0B7-C3600D7E9446}" presName="transSpace" presStyleCnt="0"/>
      <dgm:spPr/>
    </dgm:pt>
    <dgm:pt modelId="{C0E9F9D4-1C3D-4DA7-AEAC-B15BC26F57F6}" type="pres">
      <dgm:prSet presAssocID="{B53BE059-3C04-41C5-A166-6F77E1826624}" presName="posSpace" presStyleCnt="0"/>
      <dgm:spPr/>
    </dgm:pt>
    <dgm:pt modelId="{B5AFCA64-E6D7-4D15-B6B5-E72729D46960}" type="pres">
      <dgm:prSet presAssocID="{B53BE059-3C04-41C5-A166-6F77E1826624}" presName="vertFlow" presStyleCnt="0"/>
      <dgm:spPr/>
    </dgm:pt>
    <dgm:pt modelId="{4C8D8464-37D8-432E-8653-240923F49657}" type="pres">
      <dgm:prSet presAssocID="{B53BE059-3C04-41C5-A166-6F77E1826624}" presName="topSpace" presStyleCnt="0"/>
      <dgm:spPr/>
    </dgm:pt>
    <dgm:pt modelId="{19B81004-7AB1-46EF-AA0E-54A0152FE03D}" type="pres">
      <dgm:prSet presAssocID="{B53BE059-3C04-41C5-A166-6F77E1826624}" presName="firstComp" presStyleCnt="0"/>
      <dgm:spPr/>
    </dgm:pt>
    <dgm:pt modelId="{BC071D81-05AF-4B66-81A5-E2AD65A5479E}" type="pres">
      <dgm:prSet presAssocID="{B53BE059-3C04-41C5-A166-6F77E1826624}" presName="firstChild" presStyleLbl="bgAccFollowNode1" presStyleIdx="3" presStyleCnt="6" custLinFactNeighborX="-12490" custLinFactNeighborY="-33343"/>
      <dgm:spPr/>
    </dgm:pt>
    <dgm:pt modelId="{BB24FD27-FE6B-4F6F-942F-7E7ED86767F1}" type="pres">
      <dgm:prSet presAssocID="{B53BE059-3C04-41C5-A166-6F77E1826624}" presName="firstChildTx" presStyleLbl="bgAccFollowNode1" presStyleIdx="3" presStyleCnt="6">
        <dgm:presLayoutVars>
          <dgm:bulletEnabled val="1"/>
        </dgm:presLayoutVars>
      </dgm:prSet>
      <dgm:spPr/>
    </dgm:pt>
    <dgm:pt modelId="{B4793094-6860-4510-94FA-0EF09F8A647E}" type="pres">
      <dgm:prSet presAssocID="{0A9DCE56-1060-4D21-890A-8D378E8F611E}" presName="comp" presStyleCnt="0"/>
      <dgm:spPr/>
    </dgm:pt>
    <dgm:pt modelId="{61C8D8CA-F329-4304-9E13-1FAE4671DCCF}" type="pres">
      <dgm:prSet presAssocID="{0A9DCE56-1060-4D21-890A-8D378E8F611E}" presName="child" presStyleLbl="bgAccFollowNode1" presStyleIdx="4" presStyleCnt="6" custLinFactNeighborX="-12490" custLinFactNeighborY="-33343"/>
      <dgm:spPr/>
    </dgm:pt>
    <dgm:pt modelId="{29B683AD-03A9-458D-9E18-191332A32E1E}" type="pres">
      <dgm:prSet presAssocID="{0A9DCE56-1060-4D21-890A-8D378E8F611E}" presName="childTx" presStyleLbl="bgAccFollowNode1" presStyleIdx="4" presStyleCnt="6">
        <dgm:presLayoutVars>
          <dgm:bulletEnabled val="1"/>
        </dgm:presLayoutVars>
      </dgm:prSet>
      <dgm:spPr/>
    </dgm:pt>
    <dgm:pt modelId="{4523DA07-6914-4212-A5FC-ADE0125CBFAE}" type="pres">
      <dgm:prSet presAssocID="{0F4ED8B4-54A5-47E8-BBC2-56E108AEE33E}" presName="comp" presStyleCnt="0"/>
      <dgm:spPr/>
    </dgm:pt>
    <dgm:pt modelId="{7F35C8ED-ECF9-40DE-91F0-4526E6307127}" type="pres">
      <dgm:prSet presAssocID="{0F4ED8B4-54A5-47E8-BBC2-56E108AEE33E}" presName="child" presStyleLbl="bgAccFollowNode1" presStyleIdx="5" presStyleCnt="6" custLinFactNeighborX="-12490" custLinFactNeighborY="-33343"/>
      <dgm:spPr/>
    </dgm:pt>
    <dgm:pt modelId="{FC7FED79-CA34-4596-8066-B32867E650E3}" type="pres">
      <dgm:prSet presAssocID="{0F4ED8B4-54A5-47E8-BBC2-56E108AEE33E}" presName="childTx" presStyleLbl="bgAccFollowNode1" presStyleIdx="5" presStyleCnt="6">
        <dgm:presLayoutVars>
          <dgm:bulletEnabled val="1"/>
        </dgm:presLayoutVars>
      </dgm:prSet>
      <dgm:spPr/>
    </dgm:pt>
    <dgm:pt modelId="{DA4F8469-0B95-4F3E-B070-4D4F589F194A}" type="pres">
      <dgm:prSet presAssocID="{B53BE059-3C04-41C5-A166-6F77E1826624}" presName="negSpace" presStyleCnt="0"/>
      <dgm:spPr/>
    </dgm:pt>
    <dgm:pt modelId="{69C5B05C-CC4D-4C76-9942-8BFA6E644EC5}" type="pres">
      <dgm:prSet presAssocID="{B53BE059-3C04-41C5-A166-6F77E1826624}" presName="circle" presStyleLbl="node1" presStyleIdx="1" presStyleCnt="2" custScaleX="140141" custLinFactNeighborX="96001" custLinFactNeighborY="-3941"/>
      <dgm:spPr/>
    </dgm:pt>
  </dgm:ptLst>
  <dgm:cxnLst>
    <dgm:cxn modelId="{7BCF2A29-B132-4863-9002-DEA02E237906}" type="presOf" srcId="{22F59F74-D475-4492-B036-445EEC20115E}" destId="{146D55DE-4C6D-4734-90F6-7F4DA5BEF0B5}" srcOrd="0" destOrd="0" presId="urn:microsoft.com/office/officeart/2005/8/layout/hList9"/>
    <dgm:cxn modelId="{95C4D129-C2E7-4BA0-A033-3809B51B5843}" type="presOf" srcId="{3AC0196F-F74B-4828-8BCD-11BC9F1D8BB1}" destId="{BB24FD27-FE6B-4F6F-942F-7E7ED86767F1}" srcOrd="1" destOrd="0" presId="urn:microsoft.com/office/officeart/2005/8/layout/hList9"/>
    <dgm:cxn modelId="{85C4612C-532E-48C4-9927-2F54AD6F3452}" type="presOf" srcId="{FAFBE539-8F61-41D1-9044-9D747CA718E0}" destId="{D89CE0D6-20FE-4A47-B622-6BE46B21D1C7}" srcOrd="1" destOrd="0" presId="urn:microsoft.com/office/officeart/2005/8/layout/hList9"/>
    <dgm:cxn modelId="{B463BB2D-2453-4DDB-BD16-2FEB524D2C5A}" srcId="{B53BE059-3C04-41C5-A166-6F77E1826624}" destId="{0A9DCE56-1060-4D21-890A-8D378E8F611E}" srcOrd="1" destOrd="0" parTransId="{007EF038-E753-47C5-A2D2-6C94A079A033}" sibTransId="{5CFB6C35-47E3-445A-AD58-1150D9E3BD4C}"/>
    <dgm:cxn modelId="{1A64F332-EBE5-489C-A7B0-2A72E28CE2F5}" type="presOf" srcId="{0F4ED8B4-54A5-47E8-BBC2-56E108AEE33E}" destId="{7F35C8ED-ECF9-40DE-91F0-4526E6307127}" srcOrd="0" destOrd="0" presId="urn:microsoft.com/office/officeart/2005/8/layout/hList9"/>
    <dgm:cxn modelId="{C93A493A-7858-46DB-881D-C575845EA0AE}" type="presOf" srcId="{7A22D9A2-4CD4-4D9F-A83E-0D07820FDA09}" destId="{D3F6EE1E-0CDB-4BCB-8DA2-62B19DA88573}" srcOrd="0" destOrd="0" presId="urn:microsoft.com/office/officeart/2005/8/layout/hList9"/>
    <dgm:cxn modelId="{14B81A5E-095C-4C01-8EE4-2BF860AF5A63}" type="presOf" srcId="{0F4ED8B4-54A5-47E8-BBC2-56E108AEE33E}" destId="{FC7FED79-CA34-4596-8066-B32867E650E3}" srcOrd="1" destOrd="0" presId="urn:microsoft.com/office/officeart/2005/8/layout/hList9"/>
    <dgm:cxn modelId="{274A3042-5FC9-40ED-A2E2-E84E1CD6CAC8}" srcId="{D6474435-A21D-41B9-8181-11D6C13EE076}" destId="{22F59F74-D475-4492-B036-445EEC20115E}" srcOrd="2" destOrd="0" parTransId="{B00472F3-9598-4049-9B6C-5A405D1DFE69}" sibTransId="{8C62A7B8-3260-4C04-B50A-CBF4383CDF2B}"/>
    <dgm:cxn modelId="{2711C362-4B49-496E-8099-6178505CA3B9}" srcId="{B53BE059-3C04-41C5-A166-6F77E1826624}" destId="{3AC0196F-F74B-4828-8BCD-11BC9F1D8BB1}" srcOrd="0" destOrd="0" parTransId="{4E4B28F8-948E-4066-A7DE-82464A30481C}" sibTransId="{0F73988A-DDC5-4D1A-92FC-63E789547D49}"/>
    <dgm:cxn modelId="{8D485745-625E-423F-BEF8-8DF7ACE7776E}" srcId="{5E379D3A-2554-4585-B2AC-DD5D9922575A}" destId="{D6474435-A21D-41B9-8181-11D6C13EE076}" srcOrd="0" destOrd="0" parTransId="{BFA7DB76-A5C8-4FAB-AAC4-49DE0A302DF1}" sibTransId="{1F52E9A6-1BB0-48FC-B0B7-C3600D7E9446}"/>
    <dgm:cxn modelId="{369A7F6D-C4CB-4651-8ED4-71D0E0864E98}" type="presOf" srcId="{5E379D3A-2554-4585-B2AC-DD5D9922575A}" destId="{28E8A99D-E5FB-41F3-BEC7-5AEECCA99AA3}" srcOrd="0" destOrd="0" presId="urn:microsoft.com/office/officeart/2005/8/layout/hList9"/>
    <dgm:cxn modelId="{15D9814F-8D66-4EEA-AA85-7553C3F6F3B5}" srcId="{D6474435-A21D-41B9-8181-11D6C13EE076}" destId="{7A22D9A2-4CD4-4D9F-A83E-0D07820FDA09}" srcOrd="0" destOrd="0" parTransId="{F4123D61-E556-4CC5-BFEE-856FE203B5A8}" sibTransId="{5D03D662-1A08-49C5-9470-02E6E3C900F0}"/>
    <dgm:cxn modelId="{5804BF74-0C1B-43AE-BCDC-02676AE7A462}" type="presOf" srcId="{D6474435-A21D-41B9-8181-11D6C13EE076}" destId="{DC417950-2FCF-4A9A-899E-78BB363929B6}" srcOrd="0" destOrd="0" presId="urn:microsoft.com/office/officeart/2005/8/layout/hList9"/>
    <dgm:cxn modelId="{651B7855-9F81-40A3-B74E-75DAD825EF0C}" type="presOf" srcId="{7A22D9A2-4CD4-4D9F-A83E-0D07820FDA09}" destId="{0EF21550-7119-46C7-81F1-58C919CC6943}" srcOrd="1" destOrd="0" presId="urn:microsoft.com/office/officeart/2005/8/layout/hList9"/>
    <dgm:cxn modelId="{8522B07D-59E3-41DA-9783-00199B96407C}" type="presOf" srcId="{B53BE059-3C04-41C5-A166-6F77E1826624}" destId="{69C5B05C-CC4D-4C76-9942-8BFA6E644EC5}" srcOrd="0" destOrd="0" presId="urn:microsoft.com/office/officeart/2005/8/layout/hList9"/>
    <dgm:cxn modelId="{102C4792-6647-497C-A234-E99825E7B9DB}" type="presOf" srcId="{3AC0196F-F74B-4828-8BCD-11BC9F1D8BB1}" destId="{BC071D81-05AF-4B66-81A5-E2AD65A5479E}" srcOrd="0" destOrd="0" presId="urn:microsoft.com/office/officeart/2005/8/layout/hList9"/>
    <dgm:cxn modelId="{35352795-B466-45F8-A2B1-5F9829AD9077}" type="presOf" srcId="{0A9DCE56-1060-4D21-890A-8D378E8F611E}" destId="{29B683AD-03A9-458D-9E18-191332A32E1E}" srcOrd="1" destOrd="0" presId="urn:microsoft.com/office/officeart/2005/8/layout/hList9"/>
    <dgm:cxn modelId="{95B869A8-FD02-4265-8D74-C44C0DFFA8BB}" type="presOf" srcId="{22F59F74-D475-4492-B036-445EEC20115E}" destId="{4BEF5817-3D41-4F9D-9ECF-150E1BDDC780}" srcOrd="1" destOrd="0" presId="urn:microsoft.com/office/officeart/2005/8/layout/hList9"/>
    <dgm:cxn modelId="{427B48B0-8F35-4E81-9983-5B781E6093E2}" srcId="{D6474435-A21D-41B9-8181-11D6C13EE076}" destId="{FAFBE539-8F61-41D1-9044-9D747CA718E0}" srcOrd="1" destOrd="0" parTransId="{BA85ABD8-02ED-4206-8799-C36488C5A202}" sibTransId="{1BF4ACAF-8725-47D3-9FBA-0D00298D4C01}"/>
    <dgm:cxn modelId="{F9F3F7BE-A8FE-4ACB-AE82-2AE71CABA991}" type="presOf" srcId="{FAFBE539-8F61-41D1-9044-9D747CA718E0}" destId="{F198A366-7DA9-4526-92B9-FB6128EE0AC5}" srcOrd="0" destOrd="0" presId="urn:microsoft.com/office/officeart/2005/8/layout/hList9"/>
    <dgm:cxn modelId="{773DF7D8-D5BF-471E-B165-1DFBD2C8747B}" type="presOf" srcId="{0A9DCE56-1060-4D21-890A-8D378E8F611E}" destId="{61C8D8CA-F329-4304-9E13-1FAE4671DCCF}" srcOrd="0" destOrd="0" presId="urn:microsoft.com/office/officeart/2005/8/layout/hList9"/>
    <dgm:cxn modelId="{EC59CAE3-B052-4C83-8327-F744FFF16D36}" srcId="{5E379D3A-2554-4585-B2AC-DD5D9922575A}" destId="{B53BE059-3C04-41C5-A166-6F77E1826624}" srcOrd="1" destOrd="0" parTransId="{594B4946-53A2-47D5-AAFC-853C83716709}" sibTransId="{6B6D5D0A-2419-4368-88B1-037E40AABE7B}"/>
    <dgm:cxn modelId="{33C0E1F8-0550-458D-B4DE-9E4A1CA4A80C}" srcId="{B53BE059-3C04-41C5-A166-6F77E1826624}" destId="{0F4ED8B4-54A5-47E8-BBC2-56E108AEE33E}" srcOrd="2" destOrd="0" parTransId="{0AC03DE7-97AF-4761-8CAC-7114BA7E6119}" sibTransId="{E3A86A19-B7D4-45F6-949D-4EF360F772B4}"/>
    <dgm:cxn modelId="{53F6CCF1-79BA-4C83-AD8F-02ACFC1395FF}" type="presParOf" srcId="{28E8A99D-E5FB-41F3-BEC7-5AEECCA99AA3}" destId="{7E1D0C0B-A540-43DA-BA10-4F24859613FA}" srcOrd="0" destOrd="0" presId="urn:microsoft.com/office/officeart/2005/8/layout/hList9"/>
    <dgm:cxn modelId="{A679E1DF-9AFF-405A-853D-BB7082D43641}" type="presParOf" srcId="{28E8A99D-E5FB-41F3-BEC7-5AEECCA99AA3}" destId="{9900F87A-0C42-4B05-8BD7-E8EA42521753}" srcOrd="1" destOrd="0" presId="urn:microsoft.com/office/officeart/2005/8/layout/hList9"/>
    <dgm:cxn modelId="{BFBB4493-EC4C-4266-A7DE-A539D156F80A}" type="presParOf" srcId="{9900F87A-0C42-4B05-8BD7-E8EA42521753}" destId="{008CEA46-2F33-42B1-8BF0-1848FCC9592A}" srcOrd="0" destOrd="0" presId="urn:microsoft.com/office/officeart/2005/8/layout/hList9"/>
    <dgm:cxn modelId="{D0C16810-9FB1-4A7E-B59E-5629A2BCB8EF}" type="presParOf" srcId="{9900F87A-0C42-4B05-8BD7-E8EA42521753}" destId="{C7844A31-FC93-400D-B313-E66F2C5A4B42}" srcOrd="1" destOrd="0" presId="urn:microsoft.com/office/officeart/2005/8/layout/hList9"/>
    <dgm:cxn modelId="{DAD9167B-F3AE-47C3-9C1D-725840EB4C05}" type="presParOf" srcId="{C7844A31-FC93-400D-B313-E66F2C5A4B42}" destId="{D3F6EE1E-0CDB-4BCB-8DA2-62B19DA88573}" srcOrd="0" destOrd="0" presId="urn:microsoft.com/office/officeart/2005/8/layout/hList9"/>
    <dgm:cxn modelId="{94036FF6-44EF-4540-8694-D4A1DC502254}" type="presParOf" srcId="{C7844A31-FC93-400D-B313-E66F2C5A4B42}" destId="{0EF21550-7119-46C7-81F1-58C919CC6943}" srcOrd="1" destOrd="0" presId="urn:microsoft.com/office/officeart/2005/8/layout/hList9"/>
    <dgm:cxn modelId="{EFB379A2-D760-4432-9D3E-1CD20E5923A6}" type="presParOf" srcId="{9900F87A-0C42-4B05-8BD7-E8EA42521753}" destId="{A172B1EB-AEC7-4C5D-BBDA-023AF9776319}" srcOrd="2" destOrd="0" presId="urn:microsoft.com/office/officeart/2005/8/layout/hList9"/>
    <dgm:cxn modelId="{12A87791-DF24-4BD1-B244-27B8A03F13A1}" type="presParOf" srcId="{A172B1EB-AEC7-4C5D-BBDA-023AF9776319}" destId="{F198A366-7DA9-4526-92B9-FB6128EE0AC5}" srcOrd="0" destOrd="0" presId="urn:microsoft.com/office/officeart/2005/8/layout/hList9"/>
    <dgm:cxn modelId="{2258331E-5709-4B8D-A004-FDF13B8765E3}" type="presParOf" srcId="{A172B1EB-AEC7-4C5D-BBDA-023AF9776319}" destId="{D89CE0D6-20FE-4A47-B622-6BE46B21D1C7}" srcOrd="1" destOrd="0" presId="urn:microsoft.com/office/officeart/2005/8/layout/hList9"/>
    <dgm:cxn modelId="{395A2067-A323-40CD-BA96-79C54115D36C}" type="presParOf" srcId="{9900F87A-0C42-4B05-8BD7-E8EA42521753}" destId="{61FCC3C4-3CD7-4586-9298-01BF62E0AC0C}" srcOrd="3" destOrd="0" presId="urn:microsoft.com/office/officeart/2005/8/layout/hList9"/>
    <dgm:cxn modelId="{1F2A61E5-682F-45C8-9B8A-61BABC25C7E8}" type="presParOf" srcId="{61FCC3C4-3CD7-4586-9298-01BF62E0AC0C}" destId="{146D55DE-4C6D-4734-90F6-7F4DA5BEF0B5}" srcOrd="0" destOrd="0" presId="urn:microsoft.com/office/officeart/2005/8/layout/hList9"/>
    <dgm:cxn modelId="{94DCED74-90BC-4F6A-AE97-D3E96863DE89}" type="presParOf" srcId="{61FCC3C4-3CD7-4586-9298-01BF62E0AC0C}" destId="{4BEF5817-3D41-4F9D-9ECF-150E1BDDC780}" srcOrd="1" destOrd="0" presId="urn:microsoft.com/office/officeart/2005/8/layout/hList9"/>
    <dgm:cxn modelId="{BAF93B8E-3533-404E-BA77-A1AA239CAD14}" type="presParOf" srcId="{28E8A99D-E5FB-41F3-BEC7-5AEECCA99AA3}" destId="{4F1BB286-E98C-452F-8692-E01550D5EB02}" srcOrd="2" destOrd="0" presId="urn:microsoft.com/office/officeart/2005/8/layout/hList9"/>
    <dgm:cxn modelId="{A50846B7-3367-4D58-B3B3-315931EFB653}" type="presParOf" srcId="{28E8A99D-E5FB-41F3-BEC7-5AEECCA99AA3}" destId="{DC417950-2FCF-4A9A-899E-78BB363929B6}" srcOrd="3" destOrd="0" presId="urn:microsoft.com/office/officeart/2005/8/layout/hList9"/>
    <dgm:cxn modelId="{C7D5AD3A-5431-4821-B27A-CF7C0845B565}" type="presParOf" srcId="{28E8A99D-E5FB-41F3-BEC7-5AEECCA99AA3}" destId="{B9B4C5A9-ADAC-4DB3-9DB6-0C3C94259C9C}" srcOrd="4" destOrd="0" presId="urn:microsoft.com/office/officeart/2005/8/layout/hList9"/>
    <dgm:cxn modelId="{66A7FE51-9ED4-4FA5-9C77-CC1D2F2B0653}" type="presParOf" srcId="{28E8A99D-E5FB-41F3-BEC7-5AEECCA99AA3}" destId="{C0E9F9D4-1C3D-4DA7-AEAC-B15BC26F57F6}" srcOrd="5" destOrd="0" presId="urn:microsoft.com/office/officeart/2005/8/layout/hList9"/>
    <dgm:cxn modelId="{0A8EE685-6D41-4E30-A800-A184F31CAC6C}" type="presParOf" srcId="{28E8A99D-E5FB-41F3-BEC7-5AEECCA99AA3}" destId="{B5AFCA64-E6D7-4D15-B6B5-E72729D46960}" srcOrd="6" destOrd="0" presId="urn:microsoft.com/office/officeart/2005/8/layout/hList9"/>
    <dgm:cxn modelId="{2BC0830F-5DAB-4C24-A667-F1F9C812CE36}" type="presParOf" srcId="{B5AFCA64-E6D7-4D15-B6B5-E72729D46960}" destId="{4C8D8464-37D8-432E-8653-240923F49657}" srcOrd="0" destOrd="0" presId="urn:microsoft.com/office/officeart/2005/8/layout/hList9"/>
    <dgm:cxn modelId="{3059609A-D0ED-4202-A836-8B8B94264A12}" type="presParOf" srcId="{B5AFCA64-E6D7-4D15-B6B5-E72729D46960}" destId="{19B81004-7AB1-46EF-AA0E-54A0152FE03D}" srcOrd="1" destOrd="0" presId="urn:microsoft.com/office/officeart/2005/8/layout/hList9"/>
    <dgm:cxn modelId="{4410A0E3-5294-443F-9843-E98D05084C77}" type="presParOf" srcId="{19B81004-7AB1-46EF-AA0E-54A0152FE03D}" destId="{BC071D81-05AF-4B66-81A5-E2AD65A5479E}" srcOrd="0" destOrd="0" presId="urn:microsoft.com/office/officeart/2005/8/layout/hList9"/>
    <dgm:cxn modelId="{35232940-A1DC-48C3-8312-5966D9072694}" type="presParOf" srcId="{19B81004-7AB1-46EF-AA0E-54A0152FE03D}" destId="{BB24FD27-FE6B-4F6F-942F-7E7ED86767F1}" srcOrd="1" destOrd="0" presId="urn:microsoft.com/office/officeart/2005/8/layout/hList9"/>
    <dgm:cxn modelId="{8EE4715B-0449-469E-AFBA-334738D08472}" type="presParOf" srcId="{B5AFCA64-E6D7-4D15-B6B5-E72729D46960}" destId="{B4793094-6860-4510-94FA-0EF09F8A647E}" srcOrd="2" destOrd="0" presId="urn:microsoft.com/office/officeart/2005/8/layout/hList9"/>
    <dgm:cxn modelId="{D8B77479-982D-4C34-B3FB-F334FA30395A}" type="presParOf" srcId="{B4793094-6860-4510-94FA-0EF09F8A647E}" destId="{61C8D8CA-F329-4304-9E13-1FAE4671DCCF}" srcOrd="0" destOrd="0" presId="urn:microsoft.com/office/officeart/2005/8/layout/hList9"/>
    <dgm:cxn modelId="{A7FC7A29-3191-4542-A40A-7B865C4F35DE}" type="presParOf" srcId="{B4793094-6860-4510-94FA-0EF09F8A647E}" destId="{29B683AD-03A9-458D-9E18-191332A32E1E}" srcOrd="1" destOrd="0" presId="urn:microsoft.com/office/officeart/2005/8/layout/hList9"/>
    <dgm:cxn modelId="{D89302A1-3D15-46FA-9DD5-28AC4E84CD88}" type="presParOf" srcId="{B5AFCA64-E6D7-4D15-B6B5-E72729D46960}" destId="{4523DA07-6914-4212-A5FC-ADE0125CBFAE}" srcOrd="3" destOrd="0" presId="urn:microsoft.com/office/officeart/2005/8/layout/hList9"/>
    <dgm:cxn modelId="{7DC45816-EAC9-4118-8317-206FE2417519}" type="presParOf" srcId="{4523DA07-6914-4212-A5FC-ADE0125CBFAE}" destId="{7F35C8ED-ECF9-40DE-91F0-4526E6307127}" srcOrd="0" destOrd="0" presId="urn:microsoft.com/office/officeart/2005/8/layout/hList9"/>
    <dgm:cxn modelId="{177DBEED-FED1-4BCD-B13F-AB87FF9A3634}" type="presParOf" srcId="{4523DA07-6914-4212-A5FC-ADE0125CBFAE}" destId="{FC7FED79-CA34-4596-8066-B32867E650E3}" srcOrd="1" destOrd="0" presId="urn:microsoft.com/office/officeart/2005/8/layout/hList9"/>
    <dgm:cxn modelId="{33A9C796-6E41-42B3-9183-FA727252C9AA}" type="presParOf" srcId="{28E8A99D-E5FB-41F3-BEC7-5AEECCA99AA3}" destId="{DA4F8469-0B95-4F3E-B070-4D4F589F194A}" srcOrd="7" destOrd="0" presId="urn:microsoft.com/office/officeart/2005/8/layout/hList9"/>
    <dgm:cxn modelId="{5DB24294-3EDF-465E-BE1E-9367C4CB5FA9}" type="presParOf" srcId="{28E8A99D-E5FB-41F3-BEC7-5AEECCA99AA3}" destId="{69C5B05C-CC4D-4C76-9942-8BFA6E644EC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FE13FA-3DA4-442C-8C3E-282E0A348891}" type="doc">
      <dgm:prSet loTypeId="urn:microsoft.com/office/officeart/2005/8/layout/bProcess4" loCatId="process" qsTypeId="urn:microsoft.com/office/officeart/2005/8/quickstyle/3d1" qsCatId="3D" csTypeId="urn:microsoft.com/office/officeart/2005/8/colors/accent0_3" csCatId="mainScheme" phldr="1"/>
      <dgm:spPr/>
    </dgm:pt>
    <dgm:pt modelId="{5F852A41-DD14-4099-B2F0-071697E6FCED}">
      <dgm:prSet phldrT="[Text]" custT="1"/>
      <dgm:spPr/>
      <dgm:t>
        <a:bodyPr/>
        <a:lstStyle/>
        <a:p>
          <a:r>
            <a:rPr lang="ar-IQ" sz="1600" b="1" dirty="0">
              <a:solidFill>
                <a:schemeClr val="bg1"/>
              </a:solidFill>
            </a:rPr>
            <a:t>الشعور بالمشكلة</a:t>
          </a:r>
          <a:endParaRPr lang="en-GB" sz="1600" b="1" dirty="0">
            <a:solidFill>
              <a:schemeClr val="bg1"/>
            </a:solidFill>
          </a:endParaRPr>
        </a:p>
      </dgm:t>
    </dgm:pt>
    <dgm:pt modelId="{995916D8-3EEA-4C37-A19D-F17CF280E9C2}" type="parTrans" cxnId="{B7465AB9-579C-465E-B9E3-70EB19FAF5D5}">
      <dgm:prSet/>
      <dgm:spPr/>
      <dgm:t>
        <a:bodyPr/>
        <a:lstStyle/>
        <a:p>
          <a:endParaRPr lang="en-GB"/>
        </a:p>
      </dgm:t>
    </dgm:pt>
    <dgm:pt modelId="{5F8935F2-1CA6-45A5-85EF-FD3CD135ED90}" type="sibTrans" cxnId="{B7465AB9-579C-465E-B9E3-70EB19FAF5D5}">
      <dgm:prSet/>
      <dgm:spPr/>
      <dgm:t>
        <a:bodyPr/>
        <a:lstStyle/>
        <a:p>
          <a:endParaRPr lang="en-GB"/>
        </a:p>
      </dgm:t>
    </dgm:pt>
    <dgm:pt modelId="{81410108-85A1-46E1-9A05-82AA0D424E94}">
      <dgm:prSet phldrT="[Text]" custT="1"/>
      <dgm:spPr/>
      <dgm:t>
        <a:bodyPr/>
        <a:lstStyle/>
        <a:p>
          <a:r>
            <a:rPr lang="ar-IQ" sz="1600" b="1" dirty="0">
              <a:solidFill>
                <a:schemeClr val="bg1"/>
              </a:solidFill>
            </a:rPr>
            <a:t>تحديد المشكلة</a:t>
          </a:r>
          <a:endParaRPr lang="en-GB" sz="1600" b="1" dirty="0">
            <a:solidFill>
              <a:schemeClr val="bg1"/>
            </a:solidFill>
          </a:endParaRPr>
        </a:p>
      </dgm:t>
    </dgm:pt>
    <dgm:pt modelId="{D641E712-0A5D-4D7D-A06E-F1E546322837}" type="parTrans" cxnId="{25E5B6A1-309B-468D-82C8-311C6D55458D}">
      <dgm:prSet/>
      <dgm:spPr/>
      <dgm:t>
        <a:bodyPr/>
        <a:lstStyle/>
        <a:p>
          <a:endParaRPr lang="en-GB"/>
        </a:p>
      </dgm:t>
    </dgm:pt>
    <dgm:pt modelId="{0E575296-6959-46BE-AE99-07F536E0CFDE}" type="sibTrans" cxnId="{25E5B6A1-309B-468D-82C8-311C6D55458D}">
      <dgm:prSet/>
      <dgm:spPr/>
      <dgm:t>
        <a:bodyPr/>
        <a:lstStyle/>
        <a:p>
          <a:endParaRPr lang="en-GB"/>
        </a:p>
      </dgm:t>
    </dgm:pt>
    <dgm:pt modelId="{E152E4C7-FDA0-4BFC-B71A-0271EA22347C}">
      <dgm:prSet phldrT="[Text]" custT="1"/>
      <dgm:spPr/>
      <dgm:t>
        <a:bodyPr/>
        <a:lstStyle/>
        <a:p>
          <a:r>
            <a:rPr lang="ar-IQ" sz="1600" b="1" dirty="0">
              <a:solidFill>
                <a:schemeClr val="bg1"/>
              </a:solidFill>
            </a:rPr>
            <a:t>وضع الفروض</a:t>
          </a:r>
          <a:endParaRPr lang="en-GB" sz="1600" b="1" dirty="0">
            <a:solidFill>
              <a:schemeClr val="bg1"/>
            </a:solidFill>
          </a:endParaRPr>
        </a:p>
      </dgm:t>
    </dgm:pt>
    <dgm:pt modelId="{E048B07E-60B3-4B83-B17C-B6D05AA4B59C}" type="parTrans" cxnId="{85BB2571-0CD6-48CD-AFAE-C18B6F59E5BB}">
      <dgm:prSet/>
      <dgm:spPr/>
      <dgm:t>
        <a:bodyPr/>
        <a:lstStyle/>
        <a:p>
          <a:endParaRPr lang="en-GB"/>
        </a:p>
      </dgm:t>
    </dgm:pt>
    <dgm:pt modelId="{CD02BA14-D4C5-4CFE-82CA-086D5DF96235}" type="sibTrans" cxnId="{85BB2571-0CD6-48CD-AFAE-C18B6F59E5BB}">
      <dgm:prSet/>
      <dgm:spPr/>
      <dgm:t>
        <a:bodyPr/>
        <a:lstStyle/>
        <a:p>
          <a:endParaRPr lang="en-GB"/>
        </a:p>
      </dgm:t>
    </dgm:pt>
    <dgm:pt modelId="{C923C7CF-2BFC-4AA4-B46A-9C844EB66EC0}">
      <dgm:prSet custT="1"/>
      <dgm:spPr/>
      <dgm:t>
        <a:bodyPr/>
        <a:lstStyle/>
        <a:p>
          <a:r>
            <a:rPr lang="ar-IQ" sz="1600" b="1" dirty="0">
              <a:solidFill>
                <a:schemeClr val="bg1"/>
              </a:solidFill>
            </a:rPr>
            <a:t>اختيار العينة</a:t>
          </a:r>
          <a:endParaRPr lang="en-GB" sz="1600" b="1" dirty="0">
            <a:solidFill>
              <a:schemeClr val="bg1"/>
            </a:solidFill>
          </a:endParaRPr>
        </a:p>
      </dgm:t>
    </dgm:pt>
    <dgm:pt modelId="{A06686E5-C677-40A6-9AC4-DC11BF787816}" type="parTrans" cxnId="{AB26D501-5FD0-443D-BDFB-56C156EC6198}">
      <dgm:prSet/>
      <dgm:spPr/>
      <dgm:t>
        <a:bodyPr/>
        <a:lstStyle/>
        <a:p>
          <a:endParaRPr lang="en-GB"/>
        </a:p>
      </dgm:t>
    </dgm:pt>
    <dgm:pt modelId="{487D96B5-3D49-4A4A-A8B0-A5BE4407118C}" type="sibTrans" cxnId="{AB26D501-5FD0-443D-BDFB-56C156EC6198}">
      <dgm:prSet/>
      <dgm:spPr/>
      <dgm:t>
        <a:bodyPr/>
        <a:lstStyle/>
        <a:p>
          <a:endParaRPr lang="en-GB"/>
        </a:p>
      </dgm:t>
    </dgm:pt>
    <dgm:pt modelId="{EDCE0994-5FC2-4CA1-BA75-AF4056DFF7CB}">
      <dgm:prSet custT="1"/>
      <dgm:spPr/>
      <dgm:t>
        <a:bodyPr/>
        <a:lstStyle/>
        <a:p>
          <a:r>
            <a:rPr lang="ar-IQ" sz="1600" b="1" dirty="0">
              <a:solidFill>
                <a:schemeClr val="bg1"/>
              </a:solidFill>
            </a:rPr>
            <a:t>أدوات البحث</a:t>
          </a:r>
          <a:endParaRPr lang="en-GB" sz="1600" b="1" dirty="0">
            <a:solidFill>
              <a:schemeClr val="bg1"/>
            </a:solidFill>
          </a:endParaRPr>
        </a:p>
      </dgm:t>
    </dgm:pt>
    <dgm:pt modelId="{963742F6-8BD7-4BC3-8F21-AFC63D20492F}" type="parTrans" cxnId="{B4897689-D793-4874-9570-6A7841DF3E48}">
      <dgm:prSet/>
      <dgm:spPr/>
      <dgm:t>
        <a:bodyPr/>
        <a:lstStyle/>
        <a:p>
          <a:endParaRPr lang="en-GB"/>
        </a:p>
      </dgm:t>
    </dgm:pt>
    <dgm:pt modelId="{517421A5-B196-482D-95C9-F15E72FAE0F7}" type="sibTrans" cxnId="{B4897689-D793-4874-9570-6A7841DF3E48}">
      <dgm:prSet/>
      <dgm:spPr/>
      <dgm:t>
        <a:bodyPr/>
        <a:lstStyle/>
        <a:p>
          <a:endParaRPr lang="en-GB"/>
        </a:p>
      </dgm:t>
    </dgm:pt>
    <dgm:pt modelId="{E740EA5F-F4B2-4D25-A591-0D91DBB4246B}">
      <dgm:prSet custT="1"/>
      <dgm:spPr/>
      <dgm:t>
        <a:bodyPr/>
        <a:lstStyle/>
        <a:p>
          <a:r>
            <a:rPr lang="ar-IQ" sz="1600" b="1" dirty="0">
              <a:solidFill>
                <a:schemeClr val="bg1"/>
              </a:solidFill>
            </a:rPr>
            <a:t>جمع البيانات والمعلومات</a:t>
          </a:r>
          <a:endParaRPr lang="en-GB" sz="1600" b="1" dirty="0">
            <a:solidFill>
              <a:schemeClr val="bg1"/>
            </a:solidFill>
          </a:endParaRPr>
        </a:p>
      </dgm:t>
    </dgm:pt>
    <dgm:pt modelId="{783F5025-D4D3-403E-9715-0424E1DAEA4A}" type="parTrans" cxnId="{A7E8EB39-8009-4D7B-BB6F-0F1AC7E5E5A9}">
      <dgm:prSet/>
      <dgm:spPr/>
      <dgm:t>
        <a:bodyPr/>
        <a:lstStyle/>
        <a:p>
          <a:endParaRPr lang="en-GB"/>
        </a:p>
      </dgm:t>
    </dgm:pt>
    <dgm:pt modelId="{FDD1C47B-8013-4C7F-A146-3E2755372390}" type="sibTrans" cxnId="{A7E8EB39-8009-4D7B-BB6F-0F1AC7E5E5A9}">
      <dgm:prSet/>
      <dgm:spPr/>
      <dgm:t>
        <a:bodyPr/>
        <a:lstStyle/>
        <a:p>
          <a:endParaRPr lang="en-GB"/>
        </a:p>
      </dgm:t>
    </dgm:pt>
    <dgm:pt modelId="{E253C051-80E5-448C-9B35-0C56B75E6FC9}">
      <dgm:prSet custT="1"/>
      <dgm:spPr/>
      <dgm:t>
        <a:bodyPr/>
        <a:lstStyle/>
        <a:p>
          <a:r>
            <a:rPr lang="ar-IQ" sz="1600" b="1" dirty="0">
              <a:solidFill>
                <a:schemeClr val="bg1"/>
              </a:solidFill>
            </a:rPr>
            <a:t>التوصل للنتائج</a:t>
          </a:r>
          <a:endParaRPr lang="en-GB" sz="1600" b="1" dirty="0">
            <a:solidFill>
              <a:schemeClr val="bg1"/>
            </a:solidFill>
          </a:endParaRPr>
        </a:p>
      </dgm:t>
    </dgm:pt>
    <dgm:pt modelId="{1644C172-318D-4CA1-99C0-BA66DDBC6749}" type="parTrans" cxnId="{D6F25326-0242-49B7-8A64-788D67928789}">
      <dgm:prSet/>
      <dgm:spPr/>
      <dgm:t>
        <a:bodyPr/>
        <a:lstStyle/>
        <a:p>
          <a:endParaRPr lang="en-GB"/>
        </a:p>
      </dgm:t>
    </dgm:pt>
    <dgm:pt modelId="{4CFB1CFD-D492-4E68-8856-6849F4767478}" type="sibTrans" cxnId="{D6F25326-0242-49B7-8A64-788D67928789}">
      <dgm:prSet/>
      <dgm:spPr/>
      <dgm:t>
        <a:bodyPr/>
        <a:lstStyle/>
        <a:p>
          <a:endParaRPr lang="en-GB"/>
        </a:p>
      </dgm:t>
    </dgm:pt>
    <dgm:pt modelId="{B2ACE761-E11C-40E2-B92A-81CD056DCC1D}" type="pres">
      <dgm:prSet presAssocID="{C5FE13FA-3DA4-442C-8C3E-282E0A348891}" presName="Name0" presStyleCnt="0">
        <dgm:presLayoutVars>
          <dgm:dir val="rev"/>
          <dgm:resizeHandles/>
        </dgm:presLayoutVars>
      </dgm:prSet>
      <dgm:spPr/>
    </dgm:pt>
    <dgm:pt modelId="{CE47543F-F6BA-4605-81EC-34899F0FD110}" type="pres">
      <dgm:prSet presAssocID="{5F852A41-DD14-4099-B2F0-071697E6FCED}" presName="compNode" presStyleCnt="0"/>
      <dgm:spPr/>
    </dgm:pt>
    <dgm:pt modelId="{1214BA7A-1D13-4754-8D7E-F0E47573EE5D}" type="pres">
      <dgm:prSet presAssocID="{5F852A41-DD14-4099-B2F0-071697E6FCED}" presName="dummyConnPt" presStyleCnt="0"/>
      <dgm:spPr/>
    </dgm:pt>
    <dgm:pt modelId="{BBE3B3EA-A20C-4BE3-8E62-9B2A26809E63}" type="pres">
      <dgm:prSet presAssocID="{5F852A41-DD14-4099-B2F0-071697E6FCED}" presName="node" presStyleLbl="node1" presStyleIdx="0" presStyleCnt="7" custLinFactNeighborX="-1270" custLinFactNeighborY="-5965">
        <dgm:presLayoutVars>
          <dgm:bulletEnabled val="1"/>
        </dgm:presLayoutVars>
      </dgm:prSet>
      <dgm:spPr/>
    </dgm:pt>
    <dgm:pt modelId="{83FDE110-9A58-441D-9E84-D1FC36E7097A}" type="pres">
      <dgm:prSet presAssocID="{5F8935F2-1CA6-45A5-85EF-FD3CD135ED90}" presName="sibTrans" presStyleLbl="bgSibTrans2D1" presStyleIdx="0" presStyleCnt="6"/>
      <dgm:spPr/>
    </dgm:pt>
    <dgm:pt modelId="{C5C5A3F5-C4C8-435F-8A33-09F1267B283A}" type="pres">
      <dgm:prSet presAssocID="{81410108-85A1-46E1-9A05-82AA0D424E94}" presName="compNode" presStyleCnt="0"/>
      <dgm:spPr/>
    </dgm:pt>
    <dgm:pt modelId="{0E86B138-EAE8-4870-B2D3-52977E67CB43}" type="pres">
      <dgm:prSet presAssocID="{81410108-85A1-46E1-9A05-82AA0D424E94}" presName="dummyConnPt" presStyleCnt="0"/>
      <dgm:spPr/>
    </dgm:pt>
    <dgm:pt modelId="{7A67099F-CAD7-41C6-BB46-895F68DCFC89}" type="pres">
      <dgm:prSet presAssocID="{81410108-85A1-46E1-9A05-82AA0D424E94}" presName="node" presStyleLbl="node1" presStyleIdx="1" presStyleCnt="7">
        <dgm:presLayoutVars>
          <dgm:bulletEnabled val="1"/>
        </dgm:presLayoutVars>
      </dgm:prSet>
      <dgm:spPr/>
    </dgm:pt>
    <dgm:pt modelId="{87F51762-58AB-4906-B0D8-DA719FEC028B}" type="pres">
      <dgm:prSet presAssocID="{0E575296-6959-46BE-AE99-07F536E0CFDE}" presName="sibTrans" presStyleLbl="bgSibTrans2D1" presStyleIdx="1" presStyleCnt="6"/>
      <dgm:spPr/>
    </dgm:pt>
    <dgm:pt modelId="{45EC5786-9E26-4DB1-B6A6-4F6117622D0C}" type="pres">
      <dgm:prSet presAssocID="{E152E4C7-FDA0-4BFC-B71A-0271EA22347C}" presName="compNode" presStyleCnt="0"/>
      <dgm:spPr/>
    </dgm:pt>
    <dgm:pt modelId="{44BE8F72-7932-472A-BDCD-8D5B29C59EA9}" type="pres">
      <dgm:prSet presAssocID="{E152E4C7-FDA0-4BFC-B71A-0271EA22347C}" presName="dummyConnPt" presStyleCnt="0"/>
      <dgm:spPr/>
    </dgm:pt>
    <dgm:pt modelId="{A8F689D7-19FA-4420-AB3C-F9AD23940DD7}" type="pres">
      <dgm:prSet presAssocID="{E152E4C7-FDA0-4BFC-B71A-0271EA22347C}" presName="node" presStyleLbl="node1" presStyleIdx="2" presStyleCnt="7">
        <dgm:presLayoutVars>
          <dgm:bulletEnabled val="1"/>
        </dgm:presLayoutVars>
      </dgm:prSet>
      <dgm:spPr/>
    </dgm:pt>
    <dgm:pt modelId="{FB1C6CCB-E9EA-4672-A81E-9289099EE02A}" type="pres">
      <dgm:prSet presAssocID="{CD02BA14-D4C5-4CFE-82CA-086D5DF96235}" presName="sibTrans" presStyleLbl="bgSibTrans2D1" presStyleIdx="2" presStyleCnt="6"/>
      <dgm:spPr/>
    </dgm:pt>
    <dgm:pt modelId="{E95DE0C8-0846-423B-80C7-EE6D4E9A6EC6}" type="pres">
      <dgm:prSet presAssocID="{C923C7CF-2BFC-4AA4-B46A-9C844EB66EC0}" presName="compNode" presStyleCnt="0"/>
      <dgm:spPr/>
    </dgm:pt>
    <dgm:pt modelId="{C8C3507A-FC67-4F7B-AC3F-11670F4D6FA8}" type="pres">
      <dgm:prSet presAssocID="{C923C7CF-2BFC-4AA4-B46A-9C844EB66EC0}" presName="dummyConnPt" presStyleCnt="0"/>
      <dgm:spPr/>
    </dgm:pt>
    <dgm:pt modelId="{ED96CBD5-04DA-4DF7-A48F-D1FFF2B91C62}" type="pres">
      <dgm:prSet presAssocID="{C923C7CF-2BFC-4AA4-B46A-9C844EB66EC0}" presName="node" presStyleLbl="node1" presStyleIdx="3" presStyleCnt="7">
        <dgm:presLayoutVars>
          <dgm:bulletEnabled val="1"/>
        </dgm:presLayoutVars>
      </dgm:prSet>
      <dgm:spPr/>
    </dgm:pt>
    <dgm:pt modelId="{41201779-757A-4FF9-A72C-C71A8B32AC1A}" type="pres">
      <dgm:prSet presAssocID="{487D96B5-3D49-4A4A-A8B0-A5BE4407118C}" presName="sibTrans" presStyleLbl="bgSibTrans2D1" presStyleIdx="3" presStyleCnt="6"/>
      <dgm:spPr/>
    </dgm:pt>
    <dgm:pt modelId="{2AE16213-646A-4118-8FA5-16B5BD3B148F}" type="pres">
      <dgm:prSet presAssocID="{EDCE0994-5FC2-4CA1-BA75-AF4056DFF7CB}" presName="compNode" presStyleCnt="0"/>
      <dgm:spPr/>
    </dgm:pt>
    <dgm:pt modelId="{8D23C445-8CB3-4F75-9729-F43466E5806B}" type="pres">
      <dgm:prSet presAssocID="{EDCE0994-5FC2-4CA1-BA75-AF4056DFF7CB}" presName="dummyConnPt" presStyleCnt="0"/>
      <dgm:spPr/>
    </dgm:pt>
    <dgm:pt modelId="{61E83292-43A3-4B33-9035-9C6AD40EFDCC}" type="pres">
      <dgm:prSet presAssocID="{EDCE0994-5FC2-4CA1-BA75-AF4056DFF7CB}" presName="node" presStyleLbl="node1" presStyleIdx="4" presStyleCnt="7">
        <dgm:presLayoutVars>
          <dgm:bulletEnabled val="1"/>
        </dgm:presLayoutVars>
      </dgm:prSet>
      <dgm:spPr/>
    </dgm:pt>
    <dgm:pt modelId="{57E39609-7138-4393-B1B4-958AA5FD86A7}" type="pres">
      <dgm:prSet presAssocID="{517421A5-B196-482D-95C9-F15E72FAE0F7}" presName="sibTrans" presStyleLbl="bgSibTrans2D1" presStyleIdx="4" presStyleCnt="6"/>
      <dgm:spPr/>
    </dgm:pt>
    <dgm:pt modelId="{AEAADD32-6B19-443B-87F9-AE259E28CFA3}" type="pres">
      <dgm:prSet presAssocID="{E740EA5F-F4B2-4D25-A591-0D91DBB4246B}" presName="compNode" presStyleCnt="0"/>
      <dgm:spPr/>
    </dgm:pt>
    <dgm:pt modelId="{6E955946-4F03-4277-861C-BE2B354D12CF}" type="pres">
      <dgm:prSet presAssocID="{E740EA5F-F4B2-4D25-A591-0D91DBB4246B}" presName="dummyConnPt" presStyleCnt="0"/>
      <dgm:spPr/>
    </dgm:pt>
    <dgm:pt modelId="{90C76AE7-2974-4D73-BF10-2BB0291FFD92}" type="pres">
      <dgm:prSet presAssocID="{E740EA5F-F4B2-4D25-A591-0D91DBB4246B}" presName="node" presStyleLbl="node1" presStyleIdx="5" presStyleCnt="7">
        <dgm:presLayoutVars>
          <dgm:bulletEnabled val="1"/>
        </dgm:presLayoutVars>
      </dgm:prSet>
      <dgm:spPr/>
    </dgm:pt>
    <dgm:pt modelId="{985DD716-C6BF-4FBF-89E0-FEA95B9B32E9}" type="pres">
      <dgm:prSet presAssocID="{FDD1C47B-8013-4C7F-A146-3E2755372390}" presName="sibTrans" presStyleLbl="bgSibTrans2D1" presStyleIdx="5" presStyleCnt="6"/>
      <dgm:spPr/>
    </dgm:pt>
    <dgm:pt modelId="{1CFB0377-4F8F-4EA8-82CF-A984D545F0B1}" type="pres">
      <dgm:prSet presAssocID="{E253C051-80E5-448C-9B35-0C56B75E6FC9}" presName="compNode" presStyleCnt="0"/>
      <dgm:spPr/>
    </dgm:pt>
    <dgm:pt modelId="{0C5D4157-0AF9-4C74-BE41-D0F5C3B4B2AE}" type="pres">
      <dgm:prSet presAssocID="{E253C051-80E5-448C-9B35-0C56B75E6FC9}" presName="dummyConnPt" presStyleCnt="0"/>
      <dgm:spPr/>
    </dgm:pt>
    <dgm:pt modelId="{657450E6-68C6-42A4-8812-AA5C3C9110A5}" type="pres">
      <dgm:prSet presAssocID="{E253C051-80E5-448C-9B35-0C56B75E6FC9}" presName="node" presStyleLbl="node1" presStyleIdx="6" presStyleCnt="7">
        <dgm:presLayoutVars>
          <dgm:bulletEnabled val="1"/>
        </dgm:presLayoutVars>
      </dgm:prSet>
      <dgm:spPr/>
    </dgm:pt>
  </dgm:ptLst>
  <dgm:cxnLst>
    <dgm:cxn modelId="{AB26D501-5FD0-443D-BDFB-56C156EC6198}" srcId="{C5FE13FA-3DA4-442C-8C3E-282E0A348891}" destId="{C923C7CF-2BFC-4AA4-B46A-9C844EB66EC0}" srcOrd="3" destOrd="0" parTransId="{A06686E5-C677-40A6-9AC4-DC11BF787816}" sibTransId="{487D96B5-3D49-4A4A-A8B0-A5BE4407118C}"/>
    <dgm:cxn modelId="{77790A23-EB53-43C4-B0C5-A4BED225E0F5}" type="presOf" srcId="{C5FE13FA-3DA4-442C-8C3E-282E0A348891}" destId="{B2ACE761-E11C-40E2-B92A-81CD056DCC1D}" srcOrd="0" destOrd="0" presId="urn:microsoft.com/office/officeart/2005/8/layout/bProcess4"/>
    <dgm:cxn modelId="{D6F25326-0242-49B7-8A64-788D67928789}" srcId="{C5FE13FA-3DA4-442C-8C3E-282E0A348891}" destId="{E253C051-80E5-448C-9B35-0C56B75E6FC9}" srcOrd="6" destOrd="0" parTransId="{1644C172-318D-4CA1-99C0-BA66DDBC6749}" sibTransId="{4CFB1CFD-D492-4E68-8856-6849F4767478}"/>
    <dgm:cxn modelId="{43089C2B-99EB-48E0-9CBB-ECAA371AB852}" type="presOf" srcId="{FDD1C47B-8013-4C7F-A146-3E2755372390}" destId="{985DD716-C6BF-4FBF-89E0-FEA95B9B32E9}" srcOrd="0" destOrd="0" presId="urn:microsoft.com/office/officeart/2005/8/layout/bProcess4"/>
    <dgm:cxn modelId="{A7E8EB39-8009-4D7B-BB6F-0F1AC7E5E5A9}" srcId="{C5FE13FA-3DA4-442C-8C3E-282E0A348891}" destId="{E740EA5F-F4B2-4D25-A591-0D91DBB4246B}" srcOrd="5" destOrd="0" parTransId="{783F5025-D4D3-403E-9715-0424E1DAEA4A}" sibTransId="{FDD1C47B-8013-4C7F-A146-3E2755372390}"/>
    <dgm:cxn modelId="{1825DE63-DB63-4ADE-BEEF-B16F15127926}" type="presOf" srcId="{81410108-85A1-46E1-9A05-82AA0D424E94}" destId="{7A67099F-CAD7-41C6-BB46-895F68DCFC89}" srcOrd="0" destOrd="0" presId="urn:microsoft.com/office/officeart/2005/8/layout/bProcess4"/>
    <dgm:cxn modelId="{97C73E69-0854-49AC-9003-54C4D1FEDF50}" type="presOf" srcId="{EDCE0994-5FC2-4CA1-BA75-AF4056DFF7CB}" destId="{61E83292-43A3-4B33-9035-9C6AD40EFDCC}" srcOrd="0" destOrd="0" presId="urn:microsoft.com/office/officeart/2005/8/layout/bProcess4"/>
    <dgm:cxn modelId="{85BB2571-0CD6-48CD-AFAE-C18B6F59E5BB}" srcId="{C5FE13FA-3DA4-442C-8C3E-282E0A348891}" destId="{E152E4C7-FDA0-4BFC-B71A-0271EA22347C}" srcOrd="2" destOrd="0" parTransId="{E048B07E-60B3-4B83-B17C-B6D05AA4B59C}" sibTransId="{CD02BA14-D4C5-4CFE-82CA-086D5DF96235}"/>
    <dgm:cxn modelId="{5928AE51-4A47-4EE7-8B6B-4D459E7C1A7E}" type="presOf" srcId="{E740EA5F-F4B2-4D25-A591-0D91DBB4246B}" destId="{90C76AE7-2974-4D73-BF10-2BB0291FFD92}" srcOrd="0" destOrd="0" presId="urn:microsoft.com/office/officeart/2005/8/layout/bProcess4"/>
    <dgm:cxn modelId="{EA27B555-F41D-45AE-A34B-415EFEA2B095}" type="presOf" srcId="{CD02BA14-D4C5-4CFE-82CA-086D5DF96235}" destId="{FB1C6CCB-E9EA-4672-A81E-9289099EE02A}" srcOrd="0" destOrd="0" presId="urn:microsoft.com/office/officeart/2005/8/layout/bProcess4"/>
    <dgm:cxn modelId="{6534FA7A-974C-400C-AE9F-FEC2A34CF5B1}" type="presOf" srcId="{5F8935F2-1CA6-45A5-85EF-FD3CD135ED90}" destId="{83FDE110-9A58-441D-9E84-D1FC36E7097A}" srcOrd="0" destOrd="0" presId="urn:microsoft.com/office/officeart/2005/8/layout/bProcess4"/>
    <dgm:cxn modelId="{AB0B007F-B394-45C7-8D94-D6F19449D147}" type="presOf" srcId="{487D96B5-3D49-4A4A-A8B0-A5BE4407118C}" destId="{41201779-757A-4FF9-A72C-C71A8B32AC1A}" srcOrd="0" destOrd="0" presId="urn:microsoft.com/office/officeart/2005/8/layout/bProcess4"/>
    <dgm:cxn modelId="{B4897689-D793-4874-9570-6A7841DF3E48}" srcId="{C5FE13FA-3DA4-442C-8C3E-282E0A348891}" destId="{EDCE0994-5FC2-4CA1-BA75-AF4056DFF7CB}" srcOrd="4" destOrd="0" parTransId="{963742F6-8BD7-4BC3-8F21-AFC63D20492F}" sibTransId="{517421A5-B196-482D-95C9-F15E72FAE0F7}"/>
    <dgm:cxn modelId="{25E5B6A1-309B-468D-82C8-311C6D55458D}" srcId="{C5FE13FA-3DA4-442C-8C3E-282E0A348891}" destId="{81410108-85A1-46E1-9A05-82AA0D424E94}" srcOrd="1" destOrd="0" parTransId="{D641E712-0A5D-4D7D-A06E-F1E546322837}" sibTransId="{0E575296-6959-46BE-AE99-07F536E0CFDE}"/>
    <dgm:cxn modelId="{B7465AB9-579C-465E-B9E3-70EB19FAF5D5}" srcId="{C5FE13FA-3DA4-442C-8C3E-282E0A348891}" destId="{5F852A41-DD14-4099-B2F0-071697E6FCED}" srcOrd="0" destOrd="0" parTransId="{995916D8-3EEA-4C37-A19D-F17CF280E9C2}" sibTransId="{5F8935F2-1CA6-45A5-85EF-FD3CD135ED90}"/>
    <dgm:cxn modelId="{C147BFCA-F5AA-4FB6-8224-996469171D9A}" type="presOf" srcId="{E152E4C7-FDA0-4BFC-B71A-0271EA22347C}" destId="{A8F689D7-19FA-4420-AB3C-F9AD23940DD7}" srcOrd="0" destOrd="0" presId="urn:microsoft.com/office/officeart/2005/8/layout/bProcess4"/>
    <dgm:cxn modelId="{79E1BDCC-45FA-45D7-A717-F308DE80FF5E}" type="presOf" srcId="{0E575296-6959-46BE-AE99-07F536E0CFDE}" destId="{87F51762-58AB-4906-B0D8-DA719FEC028B}" srcOrd="0" destOrd="0" presId="urn:microsoft.com/office/officeart/2005/8/layout/bProcess4"/>
    <dgm:cxn modelId="{C14542D0-186B-467F-89D0-5BDF2CFC68A9}" type="presOf" srcId="{517421A5-B196-482D-95C9-F15E72FAE0F7}" destId="{57E39609-7138-4393-B1B4-958AA5FD86A7}" srcOrd="0" destOrd="0" presId="urn:microsoft.com/office/officeart/2005/8/layout/bProcess4"/>
    <dgm:cxn modelId="{7A78B4EC-B24A-4CAA-BB36-4D2FE0F2176A}" type="presOf" srcId="{E253C051-80E5-448C-9B35-0C56B75E6FC9}" destId="{657450E6-68C6-42A4-8812-AA5C3C9110A5}" srcOrd="0" destOrd="0" presId="urn:microsoft.com/office/officeart/2005/8/layout/bProcess4"/>
    <dgm:cxn modelId="{4E5C0EEE-9DBE-4330-BB69-EE99421AACF0}" type="presOf" srcId="{C923C7CF-2BFC-4AA4-B46A-9C844EB66EC0}" destId="{ED96CBD5-04DA-4DF7-A48F-D1FFF2B91C62}" srcOrd="0" destOrd="0" presId="urn:microsoft.com/office/officeart/2005/8/layout/bProcess4"/>
    <dgm:cxn modelId="{800F9CF5-E6CB-4C03-8A41-71F866F0E15E}" type="presOf" srcId="{5F852A41-DD14-4099-B2F0-071697E6FCED}" destId="{BBE3B3EA-A20C-4BE3-8E62-9B2A26809E63}" srcOrd="0" destOrd="0" presId="urn:microsoft.com/office/officeart/2005/8/layout/bProcess4"/>
    <dgm:cxn modelId="{4D872E96-73AB-4FB2-8604-CDE20DFE7F77}" type="presParOf" srcId="{B2ACE761-E11C-40E2-B92A-81CD056DCC1D}" destId="{CE47543F-F6BA-4605-81EC-34899F0FD110}" srcOrd="0" destOrd="0" presId="urn:microsoft.com/office/officeart/2005/8/layout/bProcess4"/>
    <dgm:cxn modelId="{1FDECE7C-F75E-4827-A19A-4520CCD4D227}" type="presParOf" srcId="{CE47543F-F6BA-4605-81EC-34899F0FD110}" destId="{1214BA7A-1D13-4754-8D7E-F0E47573EE5D}" srcOrd="0" destOrd="0" presId="urn:microsoft.com/office/officeart/2005/8/layout/bProcess4"/>
    <dgm:cxn modelId="{8E2D689B-B882-45E8-804E-140F30BFB621}" type="presParOf" srcId="{CE47543F-F6BA-4605-81EC-34899F0FD110}" destId="{BBE3B3EA-A20C-4BE3-8E62-9B2A26809E63}" srcOrd="1" destOrd="0" presId="urn:microsoft.com/office/officeart/2005/8/layout/bProcess4"/>
    <dgm:cxn modelId="{EFA9AFA0-E3C5-4D0F-835E-FA68E439D0F5}" type="presParOf" srcId="{B2ACE761-E11C-40E2-B92A-81CD056DCC1D}" destId="{83FDE110-9A58-441D-9E84-D1FC36E7097A}" srcOrd="1" destOrd="0" presId="urn:microsoft.com/office/officeart/2005/8/layout/bProcess4"/>
    <dgm:cxn modelId="{FE93A5D5-71A6-403B-91E2-5BA68566615D}" type="presParOf" srcId="{B2ACE761-E11C-40E2-B92A-81CD056DCC1D}" destId="{C5C5A3F5-C4C8-435F-8A33-09F1267B283A}" srcOrd="2" destOrd="0" presId="urn:microsoft.com/office/officeart/2005/8/layout/bProcess4"/>
    <dgm:cxn modelId="{6A7D779E-0D00-41F6-BF67-75DF9E1A99B6}" type="presParOf" srcId="{C5C5A3F5-C4C8-435F-8A33-09F1267B283A}" destId="{0E86B138-EAE8-4870-B2D3-52977E67CB43}" srcOrd="0" destOrd="0" presId="urn:microsoft.com/office/officeart/2005/8/layout/bProcess4"/>
    <dgm:cxn modelId="{1847C346-6DFD-4A23-BB78-98899E592ADB}" type="presParOf" srcId="{C5C5A3F5-C4C8-435F-8A33-09F1267B283A}" destId="{7A67099F-CAD7-41C6-BB46-895F68DCFC89}" srcOrd="1" destOrd="0" presId="urn:microsoft.com/office/officeart/2005/8/layout/bProcess4"/>
    <dgm:cxn modelId="{49710EB8-D74E-4DAE-8F44-9FC8CE41F079}" type="presParOf" srcId="{B2ACE761-E11C-40E2-B92A-81CD056DCC1D}" destId="{87F51762-58AB-4906-B0D8-DA719FEC028B}" srcOrd="3" destOrd="0" presId="urn:microsoft.com/office/officeart/2005/8/layout/bProcess4"/>
    <dgm:cxn modelId="{04058A0C-8CD6-420B-96D6-3490F92C9561}" type="presParOf" srcId="{B2ACE761-E11C-40E2-B92A-81CD056DCC1D}" destId="{45EC5786-9E26-4DB1-B6A6-4F6117622D0C}" srcOrd="4" destOrd="0" presId="urn:microsoft.com/office/officeart/2005/8/layout/bProcess4"/>
    <dgm:cxn modelId="{52E64DAA-C883-461C-BAB8-738AD9AF8061}" type="presParOf" srcId="{45EC5786-9E26-4DB1-B6A6-4F6117622D0C}" destId="{44BE8F72-7932-472A-BDCD-8D5B29C59EA9}" srcOrd="0" destOrd="0" presId="urn:microsoft.com/office/officeart/2005/8/layout/bProcess4"/>
    <dgm:cxn modelId="{DD00025A-6B00-4A12-A36B-C3C1A3B49F74}" type="presParOf" srcId="{45EC5786-9E26-4DB1-B6A6-4F6117622D0C}" destId="{A8F689D7-19FA-4420-AB3C-F9AD23940DD7}" srcOrd="1" destOrd="0" presId="urn:microsoft.com/office/officeart/2005/8/layout/bProcess4"/>
    <dgm:cxn modelId="{5A119C7F-0AEB-42E8-A577-2AB6C4CF1D51}" type="presParOf" srcId="{B2ACE761-E11C-40E2-B92A-81CD056DCC1D}" destId="{FB1C6CCB-E9EA-4672-A81E-9289099EE02A}" srcOrd="5" destOrd="0" presId="urn:microsoft.com/office/officeart/2005/8/layout/bProcess4"/>
    <dgm:cxn modelId="{EB4C2B9C-5F9E-42B2-BEA9-59FA05AF153E}" type="presParOf" srcId="{B2ACE761-E11C-40E2-B92A-81CD056DCC1D}" destId="{E95DE0C8-0846-423B-80C7-EE6D4E9A6EC6}" srcOrd="6" destOrd="0" presId="urn:microsoft.com/office/officeart/2005/8/layout/bProcess4"/>
    <dgm:cxn modelId="{340674C3-8E45-4FF6-8DF4-3394BE2831EA}" type="presParOf" srcId="{E95DE0C8-0846-423B-80C7-EE6D4E9A6EC6}" destId="{C8C3507A-FC67-4F7B-AC3F-11670F4D6FA8}" srcOrd="0" destOrd="0" presId="urn:microsoft.com/office/officeart/2005/8/layout/bProcess4"/>
    <dgm:cxn modelId="{E3D6FC30-78BD-45D5-AF09-B60A45AE0ED4}" type="presParOf" srcId="{E95DE0C8-0846-423B-80C7-EE6D4E9A6EC6}" destId="{ED96CBD5-04DA-4DF7-A48F-D1FFF2B91C62}" srcOrd="1" destOrd="0" presId="urn:microsoft.com/office/officeart/2005/8/layout/bProcess4"/>
    <dgm:cxn modelId="{1EEE410E-5634-4CF8-80CE-F5E4357F7DCD}" type="presParOf" srcId="{B2ACE761-E11C-40E2-B92A-81CD056DCC1D}" destId="{41201779-757A-4FF9-A72C-C71A8B32AC1A}" srcOrd="7" destOrd="0" presId="urn:microsoft.com/office/officeart/2005/8/layout/bProcess4"/>
    <dgm:cxn modelId="{2A829F9C-D408-442E-B8A2-36EC1B832407}" type="presParOf" srcId="{B2ACE761-E11C-40E2-B92A-81CD056DCC1D}" destId="{2AE16213-646A-4118-8FA5-16B5BD3B148F}" srcOrd="8" destOrd="0" presId="urn:microsoft.com/office/officeart/2005/8/layout/bProcess4"/>
    <dgm:cxn modelId="{8F8FF363-4A85-44E4-8C30-F67C317C2794}" type="presParOf" srcId="{2AE16213-646A-4118-8FA5-16B5BD3B148F}" destId="{8D23C445-8CB3-4F75-9729-F43466E5806B}" srcOrd="0" destOrd="0" presId="urn:microsoft.com/office/officeart/2005/8/layout/bProcess4"/>
    <dgm:cxn modelId="{9A4E2EE9-58AB-496E-AB9B-1294F814CE9F}" type="presParOf" srcId="{2AE16213-646A-4118-8FA5-16B5BD3B148F}" destId="{61E83292-43A3-4B33-9035-9C6AD40EFDCC}" srcOrd="1" destOrd="0" presId="urn:microsoft.com/office/officeart/2005/8/layout/bProcess4"/>
    <dgm:cxn modelId="{F2F04FFD-9500-4A13-B767-399D0EBE9C7C}" type="presParOf" srcId="{B2ACE761-E11C-40E2-B92A-81CD056DCC1D}" destId="{57E39609-7138-4393-B1B4-958AA5FD86A7}" srcOrd="9" destOrd="0" presId="urn:microsoft.com/office/officeart/2005/8/layout/bProcess4"/>
    <dgm:cxn modelId="{85DB761E-40EA-4601-8C79-B15D38FC0F23}" type="presParOf" srcId="{B2ACE761-E11C-40E2-B92A-81CD056DCC1D}" destId="{AEAADD32-6B19-443B-87F9-AE259E28CFA3}" srcOrd="10" destOrd="0" presId="urn:microsoft.com/office/officeart/2005/8/layout/bProcess4"/>
    <dgm:cxn modelId="{6BDB94D7-629E-4FB1-B843-4660240AB692}" type="presParOf" srcId="{AEAADD32-6B19-443B-87F9-AE259E28CFA3}" destId="{6E955946-4F03-4277-861C-BE2B354D12CF}" srcOrd="0" destOrd="0" presId="urn:microsoft.com/office/officeart/2005/8/layout/bProcess4"/>
    <dgm:cxn modelId="{48A463FF-18EA-4862-8558-17F40D2B179F}" type="presParOf" srcId="{AEAADD32-6B19-443B-87F9-AE259E28CFA3}" destId="{90C76AE7-2974-4D73-BF10-2BB0291FFD92}" srcOrd="1" destOrd="0" presId="urn:microsoft.com/office/officeart/2005/8/layout/bProcess4"/>
    <dgm:cxn modelId="{899B5837-51D5-44FE-9587-C32F941BEBB1}" type="presParOf" srcId="{B2ACE761-E11C-40E2-B92A-81CD056DCC1D}" destId="{985DD716-C6BF-4FBF-89E0-FEA95B9B32E9}" srcOrd="11" destOrd="0" presId="urn:microsoft.com/office/officeart/2005/8/layout/bProcess4"/>
    <dgm:cxn modelId="{083A7F41-6158-408B-B722-2B823B1BB05E}" type="presParOf" srcId="{B2ACE761-E11C-40E2-B92A-81CD056DCC1D}" destId="{1CFB0377-4F8F-4EA8-82CF-A984D545F0B1}" srcOrd="12" destOrd="0" presId="urn:microsoft.com/office/officeart/2005/8/layout/bProcess4"/>
    <dgm:cxn modelId="{E91076B5-B577-4594-B0A5-858A7B2F6FC3}" type="presParOf" srcId="{1CFB0377-4F8F-4EA8-82CF-A984D545F0B1}" destId="{0C5D4157-0AF9-4C74-BE41-D0F5C3B4B2AE}" srcOrd="0" destOrd="0" presId="urn:microsoft.com/office/officeart/2005/8/layout/bProcess4"/>
    <dgm:cxn modelId="{3285A225-3028-42D8-AD36-FDCE4A64FD42}" type="presParOf" srcId="{1CFB0377-4F8F-4EA8-82CF-A984D545F0B1}" destId="{657450E6-68C6-42A4-8812-AA5C3C9110A5}"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3EF268-8CAE-47A3-A7C8-7971A4696FC1}" type="doc">
      <dgm:prSet loTypeId="urn:microsoft.com/office/officeart/2005/8/layout/bProcess3" loCatId="process" qsTypeId="urn:microsoft.com/office/officeart/2005/8/quickstyle/3d1" qsCatId="3D" csTypeId="urn:microsoft.com/office/officeart/2005/8/colors/colorful1" csCatId="colorful" phldr="1"/>
      <dgm:spPr/>
      <dgm:t>
        <a:bodyPr/>
        <a:lstStyle/>
        <a:p>
          <a:endParaRPr lang="en-GB"/>
        </a:p>
      </dgm:t>
    </dgm:pt>
    <dgm:pt modelId="{B1FAC67A-006A-4A2E-BDA5-41BD07433440}">
      <dgm:prSet phldrT="[Text]"/>
      <dgm:spPr/>
      <dgm:t>
        <a:bodyPr/>
        <a:lstStyle/>
        <a:p>
          <a:r>
            <a:rPr lang="ar-IQ" b="1" cap="none" spc="0" dirty="0">
              <a:ln w="0"/>
              <a:solidFill>
                <a:schemeClr val="bg1"/>
              </a:solidFill>
              <a:effectLst>
                <a:outerShdw blurRad="38100" dist="19050" dir="2700000" algn="tl" rotWithShape="0">
                  <a:schemeClr val="dk1">
                    <a:alpha val="40000"/>
                  </a:schemeClr>
                </a:outerShdw>
              </a:effectLst>
            </a:rPr>
            <a:t>تحديد الحالة</a:t>
          </a:r>
          <a:endParaRPr lang="en-GB" b="1" cap="none" spc="0" dirty="0">
            <a:ln w="0"/>
            <a:solidFill>
              <a:schemeClr val="bg1"/>
            </a:solidFill>
            <a:effectLst>
              <a:outerShdw blurRad="38100" dist="19050" dir="2700000" algn="tl" rotWithShape="0">
                <a:schemeClr val="dk1">
                  <a:alpha val="40000"/>
                </a:schemeClr>
              </a:outerShdw>
            </a:effectLst>
          </a:endParaRPr>
        </a:p>
      </dgm:t>
    </dgm:pt>
    <dgm:pt modelId="{F7BE4060-C231-42F7-B3BA-9D1C9919AD24}" type="parTrans" cxnId="{B310B45C-28B9-455A-A916-72829E6CE5F7}">
      <dgm:prSet/>
      <dgm:spPr/>
      <dgm:t>
        <a:bodyPr/>
        <a:lstStyle/>
        <a:p>
          <a:endParaRPr lang="en-GB"/>
        </a:p>
      </dgm:t>
    </dgm:pt>
    <dgm:pt modelId="{39D7398D-E19E-4519-A98C-906849C9DFB4}" type="sibTrans" cxnId="{B310B45C-28B9-455A-A916-72829E6CE5F7}">
      <dgm:prSet/>
      <dgm:spPr/>
      <dgm:t>
        <a:bodyPr/>
        <a:lstStyle/>
        <a:p>
          <a:endParaRPr lang="en-GB"/>
        </a:p>
      </dgm:t>
    </dgm:pt>
    <dgm:pt modelId="{D65BD6C8-332A-42C1-8E33-A348F17BBAD3}">
      <dgm:prSet phldrT="[Text]"/>
      <dgm:spPr/>
      <dgm:t>
        <a:bodyPr/>
        <a:lstStyle/>
        <a:p>
          <a:r>
            <a:rPr lang="ar-IQ" b="1" cap="none" spc="0" dirty="0">
              <a:ln w="0"/>
              <a:solidFill>
                <a:schemeClr val="bg1"/>
              </a:solidFill>
              <a:effectLst>
                <a:outerShdw blurRad="38100" dist="19050" dir="2700000" algn="tl" rotWithShape="0">
                  <a:schemeClr val="dk1">
                    <a:alpha val="40000"/>
                  </a:schemeClr>
                </a:outerShdw>
              </a:effectLst>
            </a:rPr>
            <a:t>جمع البيانات والمعلومات بالحالة</a:t>
          </a:r>
          <a:endParaRPr lang="en-GB" b="1" cap="none" spc="0" dirty="0">
            <a:ln w="0"/>
            <a:solidFill>
              <a:schemeClr val="bg1"/>
            </a:solidFill>
            <a:effectLst>
              <a:outerShdw blurRad="38100" dist="19050" dir="2700000" algn="tl" rotWithShape="0">
                <a:schemeClr val="dk1">
                  <a:alpha val="40000"/>
                </a:schemeClr>
              </a:outerShdw>
            </a:effectLst>
          </a:endParaRPr>
        </a:p>
      </dgm:t>
    </dgm:pt>
    <dgm:pt modelId="{9CA5CBB5-4085-422A-9071-EC6011CE816E}" type="parTrans" cxnId="{03B554D4-46DE-4F0E-AD8F-0A542043DCB2}">
      <dgm:prSet/>
      <dgm:spPr/>
      <dgm:t>
        <a:bodyPr/>
        <a:lstStyle/>
        <a:p>
          <a:endParaRPr lang="en-GB"/>
        </a:p>
      </dgm:t>
    </dgm:pt>
    <dgm:pt modelId="{994A135E-A86D-4515-A2D2-D06604E428CC}" type="sibTrans" cxnId="{03B554D4-46DE-4F0E-AD8F-0A542043DCB2}">
      <dgm:prSet/>
      <dgm:spPr/>
      <dgm:t>
        <a:bodyPr/>
        <a:lstStyle/>
        <a:p>
          <a:endParaRPr lang="en-GB"/>
        </a:p>
      </dgm:t>
    </dgm:pt>
    <dgm:pt modelId="{4C552472-2FB3-45EF-B489-D4F7E83DC711}">
      <dgm:prSet phldrT="[Text]"/>
      <dgm:spPr/>
      <dgm:t>
        <a:bodyPr/>
        <a:lstStyle/>
        <a:p>
          <a:r>
            <a:rPr lang="ar-IQ" b="1" cap="none" spc="0" dirty="0">
              <a:ln w="0"/>
              <a:solidFill>
                <a:schemeClr val="bg1"/>
              </a:solidFill>
              <a:effectLst>
                <a:outerShdw blurRad="38100" dist="19050" dir="2700000" algn="tl" rotWithShape="0">
                  <a:schemeClr val="dk1">
                    <a:alpha val="40000"/>
                  </a:schemeClr>
                </a:outerShdw>
              </a:effectLst>
            </a:rPr>
            <a:t>وضع الفروض</a:t>
          </a:r>
          <a:endParaRPr lang="en-GB" b="1" cap="none" spc="0" dirty="0">
            <a:ln w="0"/>
            <a:solidFill>
              <a:schemeClr val="bg1"/>
            </a:solidFill>
            <a:effectLst>
              <a:outerShdw blurRad="38100" dist="19050" dir="2700000" algn="tl" rotWithShape="0">
                <a:schemeClr val="dk1">
                  <a:alpha val="40000"/>
                </a:schemeClr>
              </a:outerShdw>
            </a:effectLst>
          </a:endParaRPr>
        </a:p>
      </dgm:t>
    </dgm:pt>
    <dgm:pt modelId="{A2023096-7016-44F7-897D-2F0C2F568ECF}" type="parTrans" cxnId="{4B16C44C-41E4-4E13-B593-FC7165ADC120}">
      <dgm:prSet/>
      <dgm:spPr/>
      <dgm:t>
        <a:bodyPr/>
        <a:lstStyle/>
        <a:p>
          <a:endParaRPr lang="en-GB"/>
        </a:p>
      </dgm:t>
    </dgm:pt>
    <dgm:pt modelId="{D7F13778-B0C6-4559-9786-BBE025CD5225}" type="sibTrans" cxnId="{4B16C44C-41E4-4E13-B593-FC7165ADC120}">
      <dgm:prSet/>
      <dgm:spPr/>
      <dgm:t>
        <a:bodyPr/>
        <a:lstStyle/>
        <a:p>
          <a:endParaRPr lang="en-GB">
            <a:solidFill>
              <a:schemeClr val="bg1"/>
            </a:solidFill>
          </a:endParaRPr>
        </a:p>
      </dgm:t>
    </dgm:pt>
    <dgm:pt modelId="{D05DD0D4-FAC2-4931-8BF0-3CBA8DE713B9}">
      <dgm:prSet phldrT="[Text]"/>
      <dgm:spPr/>
      <dgm:t>
        <a:bodyPr/>
        <a:lstStyle/>
        <a:p>
          <a:r>
            <a:rPr lang="ar-IQ" b="1" cap="none" spc="0" dirty="0" err="1">
              <a:ln w="0"/>
              <a:solidFill>
                <a:schemeClr val="bg1"/>
              </a:solidFill>
              <a:effectLst>
                <a:outerShdw blurRad="38100" dist="19050" dir="2700000" algn="tl" rotWithShape="0">
                  <a:schemeClr val="dk1">
                    <a:alpha val="40000"/>
                  </a:schemeClr>
                </a:outerShdw>
              </a:effectLst>
            </a:rPr>
            <a:t>اثيات</a:t>
          </a:r>
          <a:r>
            <a:rPr lang="ar-IQ" b="1" cap="none" spc="0" dirty="0">
              <a:ln w="0"/>
              <a:solidFill>
                <a:schemeClr val="bg1"/>
              </a:solidFill>
              <a:effectLst>
                <a:outerShdw blurRad="38100" dist="19050" dir="2700000" algn="tl" rotWithShape="0">
                  <a:schemeClr val="dk1">
                    <a:alpha val="40000"/>
                  </a:schemeClr>
                </a:outerShdw>
              </a:effectLst>
            </a:rPr>
            <a:t> الفروض</a:t>
          </a:r>
          <a:endParaRPr lang="en-GB" b="1" cap="none" spc="0" dirty="0">
            <a:ln w="0"/>
            <a:solidFill>
              <a:schemeClr val="bg1"/>
            </a:solidFill>
            <a:effectLst>
              <a:outerShdw blurRad="38100" dist="19050" dir="2700000" algn="tl" rotWithShape="0">
                <a:schemeClr val="dk1">
                  <a:alpha val="40000"/>
                </a:schemeClr>
              </a:outerShdw>
            </a:effectLst>
          </a:endParaRPr>
        </a:p>
      </dgm:t>
    </dgm:pt>
    <dgm:pt modelId="{B92D36D2-6917-4988-9301-5AD1D5F936F4}" type="parTrans" cxnId="{B35B8C82-5190-495B-A48D-FBE9FF126ACC}">
      <dgm:prSet/>
      <dgm:spPr/>
      <dgm:t>
        <a:bodyPr/>
        <a:lstStyle/>
        <a:p>
          <a:endParaRPr lang="en-GB"/>
        </a:p>
      </dgm:t>
    </dgm:pt>
    <dgm:pt modelId="{A4826A7C-B30C-43CB-BA1A-DB4673EEC534}" type="sibTrans" cxnId="{B35B8C82-5190-495B-A48D-FBE9FF126ACC}">
      <dgm:prSet/>
      <dgm:spPr/>
      <dgm:t>
        <a:bodyPr/>
        <a:lstStyle/>
        <a:p>
          <a:endParaRPr lang="en-GB"/>
        </a:p>
      </dgm:t>
    </dgm:pt>
    <dgm:pt modelId="{3820F8F1-B615-4FE4-8783-3CB7BD39BF9E}">
      <dgm:prSet phldrT="[Text]"/>
      <dgm:spPr/>
      <dgm:t>
        <a:bodyPr/>
        <a:lstStyle/>
        <a:p>
          <a:r>
            <a:rPr lang="ar-IQ" b="1" cap="none" spc="0" dirty="0">
              <a:ln w="0"/>
              <a:solidFill>
                <a:schemeClr val="bg1"/>
              </a:solidFill>
              <a:effectLst>
                <a:outerShdw blurRad="38100" dist="19050" dir="2700000" algn="tl" rotWithShape="0">
                  <a:schemeClr val="dk1">
                    <a:alpha val="40000"/>
                  </a:schemeClr>
                </a:outerShdw>
              </a:effectLst>
            </a:rPr>
            <a:t>استخلاص النتائج</a:t>
          </a:r>
          <a:endParaRPr lang="en-GB" b="1" cap="none" spc="0" dirty="0">
            <a:ln w="0"/>
            <a:solidFill>
              <a:schemeClr val="bg1"/>
            </a:solidFill>
            <a:effectLst>
              <a:outerShdw blurRad="38100" dist="19050" dir="2700000" algn="tl" rotWithShape="0">
                <a:schemeClr val="dk1">
                  <a:alpha val="40000"/>
                </a:schemeClr>
              </a:outerShdw>
            </a:effectLst>
          </a:endParaRPr>
        </a:p>
      </dgm:t>
    </dgm:pt>
    <dgm:pt modelId="{FC2A746F-17CF-46DC-9CE4-0599ACF081C6}" type="parTrans" cxnId="{A92B747D-A6C3-4EB6-BEA8-302C807D68D5}">
      <dgm:prSet/>
      <dgm:spPr/>
      <dgm:t>
        <a:bodyPr/>
        <a:lstStyle/>
        <a:p>
          <a:endParaRPr lang="en-GB"/>
        </a:p>
      </dgm:t>
    </dgm:pt>
    <dgm:pt modelId="{94B0F93B-92E3-4D3D-AA3D-571C6A80EECF}" type="sibTrans" cxnId="{A92B747D-A6C3-4EB6-BEA8-302C807D68D5}">
      <dgm:prSet/>
      <dgm:spPr/>
      <dgm:t>
        <a:bodyPr/>
        <a:lstStyle/>
        <a:p>
          <a:endParaRPr lang="en-GB"/>
        </a:p>
      </dgm:t>
    </dgm:pt>
    <dgm:pt modelId="{640F213A-E27B-441A-94CF-23BEA0FD42D2}" type="pres">
      <dgm:prSet presAssocID="{B23EF268-8CAE-47A3-A7C8-7971A4696FC1}" presName="Name0" presStyleCnt="0">
        <dgm:presLayoutVars>
          <dgm:dir val="rev"/>
          <dgm:resizeHandles val="exact"/>
        </dgm:presLayoutVars>
      </dgm:prSet>
      <dgm:spPr/>
    </dgm:pt>
    <dgm:pt modelId="{446C42DD-1656-468D-BEB1-AFD59B106C69}" type="pres">
      <dgm:prSet presAssocID="{B1FAC67A-006A-4A2E-BDA5-41BD07433440}" presName="node" presStyleLbl="node1" presStyleIdx="0" presStyleCnt="5">
        <dgm:presLayoutVars>
          <dgm:bulletEnabled val="1"/>
        </dgm:presLayoutVars>
      </dgm:prSet>
      <dgm:spPr/>
    </dgm:pt>
    <dgm:pt modelId="{AA44E632-CAF7-4E3F-966D-4AFDAAA665D7}" type="pres">
      <dgm:prSet presAssocID="{39D7398D-E19E-4519-A98C-906849C9DFB4}" presName="sibTrans" presStyleLbl="sibTrans1D1" presStyleIdx="0" presStyleCnt="4"/>
      <dgm:spPr/>
    </dgm:pt>
    <dgm:pt modelId="{C2151AD1-0E1F-4B24-A6D6-5F60EADE62FD}" type="pres">
      <dgm:prSet presAssocID="{39D7398D-E19E-4519-A98C-906849C9DFB4}" presName="connectorText" presStyleLbl="sibTrans1D1" presStyleIdx="0" presStyleCnt="4"/>
      <dgm:spPr/>
    </dgm:pt>
    <dgm:pt modelId="{350E2314-909D-4641-BA5C-8B69AC850B88}" type="pres">
      <dgm:prSet presAssocID="{D65BD6C8-332A-42C1-8E33-A348F17BBAD3}" presName="node" presStyleLbl="node1" presStyleIdx="1" presStyleCnt="5">
        <dgm:presLayoutVars>
          <dgm:bulletEnabled val="1"/>
        </dgm:presLayoutVars>
      </dgm:prSet>
      <dgm:spPr/>
    </dgm:pt>
    <dgm:pt modelId="{C6C59E57-B8BE-46D8-93D5-0B80BFC55A0C}" type="pres">
      <dgm:prSet presAssocID="{994A135E-A86D-4515-A2D2-D06604E428CC}" presName="sibTrans" presStyleLbl="sibTrans1D1" presStyleIdx="1" presStyleCnt="4"/>
      <dgm:spPr/>
    </dgm:pt>
    <dgm:pt modelId="{67072AAB-281E-4288-AD30-DB4DF6E612D6}" type="pres">
      <dgm:prSet presAssocID="{994A135E-A86D-4515-A2D2-D06604E428CC}" presName="connectorText" presStyleLbl="sibTrans1D1" presStyleIdx="1" presStyleCnt="4"/>
      <dgm:spPr/>
    </dgm:pt>
    <dgm:pt modelId="{95BA0973-2139-42C6-ABA2-D4D468B2D23C}" type="pres">
      <dgm:prSet presAssocID="{4C552472-2FB3-45EF-B489-D4F7E83DC711}" presName="node" presStyleLbl="node1" presStyleIdx="2" presStyleCnt="5">
        <dgm:presLayoutVars>
          <dgm:bulletEnabled val="1"/>
        </dgm:presLayoutVars>
      </dgm:prSet>
      <dgm:spPr/>
    </dgm:pt>
    <dgm:pt modelId="{3B06D74C-2C5A-42F8-AFC5-9B2C9B30489E}" type="pres">
      <dgm:prSet presAssocID="{D7F13778-B0C6-4559-9786-BBE025CD5225}" presName="sibTrans" presStyleLbl="sibTrans1D1" presStyleIdx="2" presStyleCnt="4"/>
      <dgm:spPr/>
    </dgm:pt>
    <dgm:pt modelId="{509C62DC-125D-4AB0-AD1F-751577FD710F}" type="pres">
      <dgm:prSet presAssocID="{D7F13778-B0C6-4559-9786-BBE025CD5225}" presName="connectorText" presStyleLbl="sibTrans1D1" presStyleIdx="2" presStyleCnt="4"/>
      <dgm:spPr/>
    </dgm:pt>
    <dgm:pt modelId="{F34E8DC8-94EF-4A7E-A21D-BF6129390489}" type="pres">
      <dgm:prSet presAssocID="{D05DD0D4-FAC2-4931-8BF0-3CBA8DE713B9}" presName="node" presStyleLbl="node1" presStyleIdx="3" presStyleCnt="5">
        <dgm:presLayoutVars>
          <dgm:bulletEnabled val="1"/>
        </dgm:presLayoutVars>
      </dgm:prSet>
      <dgm:spPr/>
    </dgm:pt>
    <dgm:pt modelId="{7BAC2A23-E6B4-4E50-8809-DAF2DDBFC82C}" type="pres">
      <dgm:prSet presAssocID="{A4826A7C-B30C-43CB-BA1A-DB4673EEC534}" presName="sibTrans" presStyleLbl="sibTrans1D1" presStyleIdx="3" presStyleCnt="4"/>
      <dgm:spPr/>
    </dgm:pt>
    <dgm:pt modelId="{C912BFA5-9895-4FEE-8233-AC0DD34C7B0D}" type="pres">
      <dgm:prSet presAssocID="{A4826A7C-B30C-43CB-BA1A-DB4673EEC534}" presName="connectorText" presStyleLbl="sibTrans1D1" presStyleIdx="3" presStyleCnt="4"/>
      <dgm:spPr/>
    </dgm:pt>
    <dgm:pt modelId="{AC9E516A-DCAF-44AE-A7C0-BCC95628E092}" type="pres">
      <dgm:prSet presAssocID="{3820F8F1-B615-4FE4-8783-3CB7BD39BF9E}" presName="node" presStyleLbl="node1" presStyleIdx="4" presStyleCnt="5">
        <dgm:presLayoutVars>
          <dgm:bulletEnabled val="1"/>
        </dgm:presLayoutVars>
      </dgm:prSet>
      <dgm:spPr/>
    </dgm:pt>
  </dgm:ptLst>
  <dgm:cxnLst>
    <dgm:cxn modelId="{0EB3CC05-BAE5-4232-A9FB-47ADE66FDFA9}" type="presOf" srcId="{B1FAC67A-006A-4A2E-BDA5-41BD07433440}" destId="{446C42DD-1656-468D-BEB1-AFD59B106C69}" srcOrd="0" destOrd="0" presId="urn:microsoft.com/office/officeart/2005/8/layout/bProcess3"/>
    <dgm:cxn modelId="{D239A210-E9F4-4688-A069-5280A261759C}" type="presOf" srcId="{A4826A7C-B30C-43CB-BA1A-DB4673EEC534}" destId="{7BAC2A23-E6B4-4E50-8809-DAF2DDBFC82C}" srcOrd="0" destOrd="0" presId="urn:microsoft.com/office/officeart/2005/8/layout/bProcess3"/>
    <dgm:cxn modelId="{75DA0C11-6860-42AF-9806-F95755D8EA52}" type="presOf" srcId="{B23EF268-8CAE-47A3-A7C8-7971A4696FC1}" destId="{640F213A-E27B-441A-94CF-23BEA0FD42D2}" srcOrd="0" destOrd="0" presId="urn:microsoft.com/office/officeart/2005/8/layout/bProcess3"/>
    <dgm:cxn modelId="{6C496D39-5869-46FC-8B7F-7F49F4A774A7}" type="presOf" srcId="{A4826A7C-B30C-43CB-BA1A-DB4673EEC534}" destId="{C912BFA5-9895-4FEE-8233-AC0DD34C7B0D}" srcOrd="1" destOrd="0" presId="urn:microsoft.com/office/officeart/2005/8/layout/bProcess3"/>
    <dgm:cxn modelId="{B310B45C-28B9-455A-A916-72829E6CE5F7}" srcId="{B23EF268-8CAE-47A3-A7C8-7971A4696FC1}" destId="{B1FAC67A-006A-4A2E-BDA5-41BD07433440}" srcOrd="0" destOrd="0" parTransId="{F7BE4060-C231-42F7-B3BA-9D1C9919AD24}" sibTransId="{39D7398D-E19E-4519-A98C-906849C9DFB4}"/>
    <dgm:cxn modelId="{536DBC62-B6B1-4A2F-B3BA-28371A99BFE0}" type="presOf" srcId="{D05DD0D4-FAC2-4931-8BF0-3CBA8DE713B9}" destId="{F34E8DC8-94EF-4A7E-A21D-BF6129390489}" srcOrd="0" destOrd="0" presId="urn:microsoft.com/office/officeart/2005/8/layout/bProcess3"/>
    <dgm:cxn modelId="{CE88F363-E3A6-4F56-AF21-262DFDA5522E}" type="presOf" srcId="{39D7398D-E19E-4519-A98C-906849C9DFB4}" destId="{C2151AD1-0E1F-4B24-A6D6-5F60EADE62FD}" srcOrd="1" destOrd="0" presId="urn:microsoft.com/office/officeart/2005/8/layout/bProcess3"/>
    <dgm:cxn modelId="{C6E42B65-E32F-44C1-A199-DBC909F9A07A}" type="presOf" srcId="{3820F8F1-B615-4FE4-8783-3CB7BD39BF9E}" destId="{AC9E516A-DCAF-44AE-A7C0-BCC95628E092}" srcOrd="0" destOrd="0" presId="urn:microsoft.com/office/officeart/2005/8/layout/bProcess3"/>
    <dgm:cxn modelId="{9E667E6C-8391-42B6-9541-59BE0446FBEE}" type="presOf" srcId="{994A135E-A86D-4515-A2D2-D06604E428CC}" destId="{C6C59E57-B8BE-46D8-93D5-0B80BFC55A0C}" srcOrd="0" destOrd="0" presId="urn:microsoft.com/office/officeart/2005/8/layout/bProcess3"/>
    <dgm:cxn modelId="{4B16C44C-41E4-4E13-B593-FC7165ADC120}" srcId="{B23EF268-8CAE-47A3-A7C8-7971A4696FC1}" destId="{4C552472-2FB3-45EF-B489-D4F7E83DC711}" srcOrd="2" destOrd="0" parTransId="{A2023096-7016-44F7-897D-2F0C2F568ECF}" sibTransId="{D7F13778-B0C6-4559-9786-BBE025CD5225}"/>
    <dgm:cxn modelId="{B19DAE52-852F-44B7-9226-55C5B8AA0C61}" type="presOf" srcId="{4C552472-2FB3-45EF-B489-D4F7E83DC711}" destId="{95BA0973-2139-42C6-ABA2-D4D468B2D23C}" srcOrd="0" destOrd="0" presId="urn:microsoft.com/office/officeart/2005/8/layout/bProcess3"/>
    <dgm:cxn modelId="{A92B747D-A6C3-4EB6-BEA8-302C807D68D5}" srcId="{B23EF268-8CAE-47A3-A7C8-7971A4696FC1}" destId="{3820F8F1-B615-4FE4-8783-3CB7BD39BF9E}" srcOrd="4" destOrd="0" parTransId="{FC2A746F-17CF-46DC-9CE4-0599ACF081C6}" sibTransId="{94B0F93B-92E3-4D3D-AA3D-571C6A80EECF}"/>
    <dgm:cxn modelId="{B35B8C82-5190-495B-A48D-FBE9FF126ACC}" srcId="{B23EF268-8CAE-47A3-A7C8-7971A4696FC1}" destId="{D05DD0D4-FAC2-4931-8BF0-3CBA8DE713B9}" srcOrd="3" destOrd="0" parTransId="{B92D36D2-6917-4988-9301-5AD1D5F936F4}" sibTransId="{A4826A7C-B30C-43CB-BA1A-DB4673EEC534}"/>
    <dgm:cxn modelId="{1E889DB7-0AF1-489F-9867-0A047D41AA49}" type="presOf" srcId="{D65BD6C8-332A-42C1-8E33-A348F17BBAD3}" destId="{350E2314-909D-4641-BA5C-8B69AC850B88}" srcOrd="0" destOrd="0" presId="urn:microsoft.com/office/officeart/2005/8/layout/bProcess3"/>
    <dgm:cxn modelId="{1559B3C0-1EF3-4E72-9B57-4FE3D245FBD4}" type="presOf" srcId="{994A135E-A86D-4515-A2D2-D06604E428CC}" destId="{67072AAB-281E-4288-AD30-DB4DF6E612D6}" srcOrd="1" destOrd="0" presId="urn:microsoft.com/office/officeart/2005/8/layout/bProcess3"/>
    <dgm:cxn modelId="{03B554D4-46DE-4F0E-AD8F-0A542043DCB2}" srcId="{B23EF268-8CAE-47A3-A7C8-7971A4696FC1}" destId="{D65BD6C8-332A-42C1-8E33-A348F17BBAD3}" srcOrd="1" destOrd="0" parTransId="{9CA5CBB5-4085-422A-9071-EC6011CE816E}" sibTransId="{994A135E-A86D-4515-A2D2-D06604E428CC}"/>
    <dgm:cxn modelId="{1E5F05D9-0E14-4DF0-BBF3-B147DE8FF74E}" type="presOf" srcId="{D7F13778-B0C6-4559-9786-BBE025CD5225}" destId="{509C62DC-125D-4AB0-AD1F-751577FD710F}" srcOrd="1" destOrd="0" presId="urn:microsoft.com/office/officeart/2005/8/layout/bProcess3"/>
    <dgm:cxn modelId="{264DF4DC-EB17-4366-959A-8823F2892B38}" type="presOf" srcId="{D7F13778-B0C6-4559-9786-BBE025CD5225}" destId="{3B06D74C-2C5A-42F8-AFC5-9B2C9B30489E}" srcOrd="0" destOrd="0" presId="urn:microsoft.com/office/officeart/2005/8/layout/bProcess3"/>
    <dgm:cxn modelId="{136D74DF-36B5-405F-8B02-71B37C1E1127}" type="presOf" srcId="{39D7398D-E19E-4519-A98C-906849C9DFB4}" destId="{AA44E632-CAF7-4E3F-966D-4AFDAAA665D7}" srcOrd="0" destOrd="0" presId="urn:microsoft.com/office/officeart/2005/8/layout/bProcess3"/>
    <dgm:cxn modelId="{46E48D50-4035-4389-AF12-B0C98C35E1DB}" type="presParOf" srcId="{640F213A-E27B-441A-94CF-23BEA0FD42D2}" destId="{446C42DD-1656-468D-BEB1-AFD59B106C69}" srcOrd="0" destOrd="0" presId="urn:microsoft.com/office/officeart/2005/8/layout/bProcess3"/>
    <dgm:cxn modelId="{58419A87-49DC-4B63-9916-B3226B679836}" type="presParOf" srcId="{640F213A-E27B-441A-94CF-23BEA0FD42D2}" destId="{AA44E632-CAF7-4E3F-966D-4AFDAAA665D7}" srcOrd="1" destOrd="0" presId="urn:microsoft.com/office/officeart/2005/8/layout/bProcess3"/>
    <dgm:cxn modelId="{1433FCD9-538C-45B5-AA1F-104757771E11}" type="presParOf" srcId="{AA44E632-CAF7-4E3F-966D-4AFDAAA665D7}" destId="{C2151AD1-0E1F-4B24-A6D6-5F60EADE62FD}" srcOrd="0" destOrd="0" presId="urn:microsoft.com/office/officeart/2005/8/layout/bProcess3"/>
    <dgm:cxn modelId="{C5C6BEDC-259A-4709-A8F3-899EF720742D}" type="presParOf" srcId="{640F213A-E27B-441A-94CF-23BEA0FD42D2}" destId="{350E2314-909D-4641-BA5C-8B69AC850B88}" srcOrd="2" destOrd="0" presId="urn:microsoft.com/office/officeart/2005/8/layout/bProcess3"/>
    <dgm:cxn modelId="{99F2C537-BDFA-4248-8CD7-AB0DCC1CEAFC}" type="presParOf" srcId="{640F213A-E27B-441A-94CF-23BEA0FD42D2}" destId="{C6C59E57-B8BE-46D8-93D5-0B80BFC55A0C}" srcOrd="3" destOrd="0" presId="urn:microsoft.com/office/officeart/2005/8/layout/bProcess3"/>
    <dgm:cxn modelId="{3033F80A-833A-4CAB-AA99-B3D6FDC954D2}" type="presParOf" srcId="{C6C59E57-B8BE-46D8-93D5-0B80BFC55A0C}" destId="{67072AAB-281E-4288-AD30-DB4DF6E612D6}" srcOrd="0" destOrd="0" presId="urn:microsoft.com/office/officeart/2005/8/layout/bProcess3"/>
    <dgm:cxn modelId="{3ACBD092-A93C-40C3-A6A1-4F068542F7FA}" type="presParOf" srcId="{640F213A-E27B-441A-94CF-23BEA0FD42D2}" destId="{95BA0973-2139-42C6-ABA2-D4D468B2D23C}" srcOrd="4" destOrd="0" presId="urn:microsoft.com/office/officeart/2005/8/layout/bProcess3"/>
    <dgm:cxn modelId="{BB84AAF9-AF36-4F0A-B2F2-D74550E45EE9}" type="presParOf" srcId="{640F213A-E27B-441A-94CF-23BEA0FD42D2}" destId="{3B06D74C-2C5A-42F8-AFC5-9B2C9B30489E}" srcOrd="5" destOrd="0" presId="urn:microsoft.com/office/officeart/2005/8/layout/bProcess3"/>
    <dgm:cxn modelId="{D0ADD702-3D04-4A63-9422-CE36FED36097}" type="presParOf" srcId="{3B06D74C-2C5A-42F8-AFC5-9B2C9B30489E}" destId="{509C62DC-125D-4AB0-AD1F-751577FD710F}" srcOrd="0" destOrd="0" presId="urn:microsoft.com/office/officeart/2005/8/layout/bProcess3"/>
    <dgm:cxn modelId="{552A9552-D0DE-4D07-B0FC-C5BCCD0BAD1B}" type="presParOf" srcId="{640F213A-E27B-441A-94CF-23BEA0FD42D2}" destId="{F34E8DC8-94EF-4A7E-A21D-BF6129390489}" srcOrd="6" destOrd="0" presId="urn:microsoft.com/office/officeart/2005/8/layout/bProcess3"/>
    <dgm:cxn modelId="{DD6862AF-9343-46F1-9958-C2666464764C}" type="presParOf" srcId="{640F213A-E27B-441A-94CF-23BEA0FD42D2}" destId="{7BAC2A23-E6B4-4E50-8809-DAF2DDBFC82C}" srcOrd="7" destOrd="0" presId="urn:microsoft.com/office/officeart/2005/8/layout/bProcess3"/>
    <dgm:cxn modelId="{10CF6603-7346-4AE9-B606-444EEAA0CFFE}" type="presParOf" srcId="{7BAC2A23-E6B4-4E50-8809-DAF2DDBFC82C}" destId="{C912BFA5-9895-4FEE-8233-AC0DD34C7B0D}" srcOrd="0" destOrd="0" presId="urn:microsoft.com/office/officeart/2005/8/layout/bProcess3"/>
    <dgm:cxn modelId="{3D483207-08F8-4CE7-8830-8D643E810E20}" type="presParOf" srcId="{640F213A-E27B-441A-94CF-23BEA0FD42D2}" destId="{AC9E516A-DCAF-44AE-A7C0-BCC95628E092}" srcOrd="8" destOrd="0" presId="urn:microsoft.com/office/officeart/2005/8/layout/bProcess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4EFCFD-B2B7-402A-8691-2D32EFBE11F4}" type="doc">
      <dgm:prSet loTypeId="urn:microsoft.com/office/officeart/2005/8/layout/hierarchy3" loCatId="list" qsTypeId="urn:microsoft.com/office/officeart/2005/8/quickstyle/3d1" qsCatId="3D" csTypeId="urn:microsoft.com/office/officeart/2005/8/colors/accent1_2" csCatId="accent1" phldr="1"/>
      <dgm:spPr/>
      <dgm:t>
        <a:bodyPr/>
        <a:lstStyle/>
        <a:p>
          <a:endParaRPr lang="en-GB"/>
        </a:p>
      </dgm:t>
    </dgm:pt>
    <dgm:pt modelId="{2238A991-35E9-4380-B69E-141E82F337E5}">
      <dgm:prSet phldrT="[Text]" custT="1"/>
      <dgm:spPr/>
      <dgm:t>
        <a:bodyPr/>
        <a:lstStyle/>
        <a:p>
          <a:r>
            <a:rPr lang="ar-IQ" sz="3200" dirty="0" err="1"/>
            <a:t>مصادرمعلومات</a:t>
          </a:r>
          <a:r>
            <a:rPr lang="ar-IQ" sz="3200" dirty="0"/>
            <a:t> المنهج</a:t>
          </a:r>
          <a:endParaRPr lang="en-GB" sz="3200" dirty="0"/>
        </a:p>
      </dgm:t>
    </dgm:pt>
    <dgm:pt modelId="{6F40CA28-2A7E-4216-B4DF-25F02EB99AA9}" type="parTrans" cxnId="{C177E8B4-0DD6-4539-A45B-EC90ABA78C3F}">
      <dgm:prSet/>
      <dgm:spPr/>
      <dgm:t>
        <a:bodyPr/>
        <a:lstStyle/>
        <a:p>
          <a:endParaRPr lang="en-GB" sz="2400"/>
        </a:p>
      </dgm:t>
    </dgm:pt>
    <dgm:pt modelId="{0034CCC4-0E0A-4D13-9719-804D3202B1FA}" type="sibTrans" cxnId="{C177E8B4-0DD6-4539-A45B-EC90ABA78C3F}">
      <dgm:prSet/>
      <dgm:spPr/>
      <dgm:t>
        <a:bodyPr/>
        <a:lstStyle/>
        <a:p>
          <a:endParaRPr lang="en-GB" sz="2400"/>
        </a:p>
      </dgm:t>
    </dgm:pt>
    <dgm:pt modelId="{01D0D396-5D3C-4746-96C6-8A84E3625E4A}">
      <dgm:prSet phldrT="[Text]" custT="1">
        <dgm:style>
          <a:lnRef idx="2">
            <a:schemeClr val="accent4"/>
          </a:lnRef>
          <a:fillRef idx="1">
            <a:schemeClr val="lt1"/>
          </a:fillRef>
          <a:effectRef idx="0">
            <a:schemeClr val="accent4"/>
          </a:effectRef>
          <a:fontRef idx="minor">
            <a:schemeClr val="dk1"/>
          </a:fontRef>
        </dgm:style>
      </dgm:prSet>
      <dgm:spPr>
        <a:effectLst>
          <a:glow rad="101600">
            <a:schemeClr val="accent4">
              <a:satMod val="175000"/>
              <a:alpha val="40000"/>
            </a:schemeClr>
          </a:glow>
        </a:effectLst>
      </dgm:spPr>
      <dgm:t>
        <a:bodyPr/>
        <a:lstStyle/>
        <a:p>
          <a:pPr algn="r" rtl="1">
            <a:buFont typeface="+mj-lt"/>
            <a:buAutoNum type="arabicPeriod"/>
          </a:pPr>
          <a:r>
            <a:rPr lang="ar-IQ" sz="2400" dirty="0"/>
            <a:t>1- السجلات والوثائق </a:t>
          </a:r>
          <a:endParaRPr lang="en-GB" sz="2400" dirty="0"/>
        </a:p>
      </dgm:t>
    </dgm:pt>
    <dgm:pt modelId="{292625BF-B29E-4FC0-939A-E230E175BC82}" type="parTrans" cxnId="{0D7519DF-FF50-4216-8C6A-A87DD968A28D}">
      <dgm:prSet/>
      <dgm:spPr/>
      <dgm:t>
        <a:bodyPr/>
        <a:lstStyle/>
        <a:p>
          <a:endParaRPr lang="en-GB" sz="2400"/>
        </a:p>
      </dgm:t>
    </dgm:pt>
    <dgm:pt modelId="{2CF6C64C-CA0F-4929-AECC-2E4D429720AF}" type="sibTrans" cxnId="{0D7519DF-FF50-4216-8C6A-A87DD968A28D}">
      <dgm:prSet/>
      <dgm:spPr/>
      <dgm:t>
        <a:bodyPr/>
        <a:lstStyle/>
        <a:p>
          <a:endParaRPr lang="en-GB" sz="2400"/>
        </a:p>
      </dgm:t>
    </dgm:pt>
    <dgm:pt modelId="{B69EB904-A6D6-4C90-B759-B184EC854A13}">
      <dgm:prSet phldrT="[Text]" custT="1">
        <dgm:style>
          <a:lnRef idx="2">
            <a:schemeClr val="accent4"/>
          </a:lnRef>
          <a:fillRef idx="1">
            <a:schemeClr val="lt1"/>
          </a:fillRef>
          <a:effectRef idx="0">
            <a:schemeClr val="accent4"/>
          </a:effectRef>
          <a:fontRef idx="minor">
            <a:schemeClr val="dk1"/>
          </a:fontRef>
        </dgm:style>
      </dgm:prSet>
      <dgm:spPr>
        <a:effectLst>
          <a:glow rad="101600">
            <a:schemeClr val="accent4">
              <a:satMod val="175000"/>
              <a:alpha val="40000"/>
            </a:schemeClr>
          </a:glow>
        </a:effectLst>
      </dgm:spPr>
      <dgm:t>
        <a:bodyPr/>
        <a:lstStyle/>
        <a:p>
          <a:pPr algn="r" rtl="1">
            <a:buFont typeface="+mj-lt"/>
            <a:buAutoNum type="arabicPeriod"/>
          </a:pPr>
          <a:r>
            <a:rPr lang="ar-IQ" sz="2400" dirty="0"/>
            <a:t>2- الصحف والمجلات : </a:t>
          </a:r>
          <a:endParaRPr lang="en-GB" sz="2400" dirty="0"/>
        </a:p>
      </dgm:t>
    </dgm:pt>
    <dgm:pt modelId="{DB835972-0FFF-4FB7-96E1-A99B986B523B}" type="parTrans" cxnId="{711E16DD-E7E1-4B56-ADBB-5BAEAB75532A}">
      <dgm:prSet/>
      <dgm:spPr/>
      <dgm:t>
        <a:bodyPr/>
        <a:lstStyle/>
        <a:p>
          <a:endParaRPr lang="en-GB" sz="2400"/>
        </a:p>
      </dgm:t>
    </dgm:pt>
    <dgm:pt modelId="{4558E93E-AD65-410E-B409-4AE1FA44DE91}" type="sibTrans" cxnId="{711E16DD-E7E1-4B56-ADBB-5BAEAB75532A}">
      <dgm:prSet/>
      <dgm:spPr/>
      <dgm:t>
        <a:bodyPr/>
        <a:lstStyle/>
        <a:p>
          <a:endParaRPr lang="en-GB" sz="2400"/>
        </a:p>
      </dgm:t>
    </dgm:pt>
    <dgm:pt modelId="{5FEFFBD3-4B87-43AD-A982-72A37C2A5A21}">
      <dgm:prSet phldrT="[Text]" custT="1">
        <dgm:style>
          <a:lnRef idx="2">
            <a:schemeClr val="accent4"/>
          </a:lnRef>
          <a:fillRef idx="1">
            <a:schemeClr val="lt1"/>
          </a:fillRef>
          <a:effectRef idx="0">
            <a:schemeClr val="accent4"/>
          </a:effectRef>
          <a:fontRef idx="minor">
            <a:schemeClr val="dk1"/>
          </a:fontRef>
        </dgm:style>
      </dgm:prSet>
      <dgm:spPr>
        <a:effectLst>
          <a:glow rad="101600">
            <a:schemeClr val="accent4">
              <a:satMod val="175000"/>
              <a:alpha val="40000"/>
            </a:schemeClr>
          </a:glow>
        </a:effectLst>
      </dgm:spPr>
      <dgm:t>
        <a:bodyPr/>
        <a:lstStyle/>
        <a:p>
          <a:pPr algn="r" rtl="1">
            <a:buFont typeface="+mj-lt"/>
            <a:buAutoNum type="arabicPeriod"/>
          </a:pPr>
          <a:r>
            <a:rPr lang="ar-IQ" sz="2400" dirty="0"/>
            <a:t>3- الدراسات السابقة : </a:t>
          </a:r>
          <a:endParaRPr lang="en-GB" sz="2400" dirty="0"/>
        </a:p>
      </dgm:t>
    </dgm:pt>
    <dgm:pt modelId="{6FDAF8F7-0345-4C8E-A2E6-9820A75556D2}" type="parTrans" cxnId="{AE5BE205-1F72-4EA5-BC85-AC2FD5E0F3A5}">
      <dgm:prSet/>
      <dgm:spPr/>
      <dgm:t>
        <a:bodyPr/>
        <a:lstStyle/>
        <a:p>
          <a:endParaRPr lang="en-GB" sz="2400"/>
        </a:p>
      </dgm:t>
    </dgm:pt>
    <dgm:pt modelId="{22D5CE31-B274-4E10-A585-C23D7B9EDCCA}" type="sibTrans" cxnId="{AE5BE205-1F72-4EA5-BC85-AC2FD5E0F3A5}">
      <dgm:prSet/>
      <dgm:spPr/>
      <dgm:t>
        <a:bodyPr/>
        <a:lstStyle/>
        <a:p>
          <a:endParaRPr lang="en-GB" sz="2400"/>
        </a:p>
      </dgm:t>
    </dgm:pt>
    <dgm:pt modelId="{5D1D46BB-3533-4055-90AB-CF4841EF0E4A}">
      <dgm:prSet phldrT="[Text]" custT="1">
        <dgm:style>
          <a:lnRef idx="2">
            <a:schemeClr val="accent4"/>
          </a:lnRef>
          <a:fillRef idx="1">
            <a:schemeClr val="lt1"/>
          </a:fillRef>
          <a:effectRef idx="0">
            <a:schemeClr val="accent4"/>
          </a:effectRef>
          <a:fontRef idx="minor">
            <a:schemeClr val="dk1"/>
          </a:fontRef>
        </dgm:style>
      </dgm:prSet>
      <dgm:spPr>
        <a:effectLst>
          <a:glow rad="101600">
            <a:schemeClr val="accent4">
              <a:satMod val="175000"/>
              <a:alpha val="40000"/>
            </a:schemeClr>
          </a:glow>
        </a:effectLst>
      </dgm:spPr>
      <dgm:t>
        <a:bodyPr/>
        <a:lstStyle/>
        <a:p>
          <a:pPr algn="r" rtl="1">
            <a:buFont typeface="+mj-cs"/>
            <a:buNone/>
          </a:pPr>
          <a:r>
            <a:rPr lang="ar-IQ" sz="2400" dirty="0"/>
            <a:t>4- الكتابات والأدبيات العلمية:</a:t>
          </a:r>
          <a:endParaRPr lang="en-GB" sz="2400" dirty="0"/>
        </a:p>
      </dgm:t>
    </dgm:pt>
    <dgm:pt modelId="{82C15718-45C5-4A34-A30F-F1597E207D1A}" type="parTrans" cxnId="{2A34FDCE-1E2C-4491-85A6-C2664D24CB05}">
      <dgm:prSet/>
      <dgm:spPr/>
      <dgm:t>
        <a:bodyPr/>
        <a:lstStyle/>
        <a:p>
          <a:endParaRPr lang="en-GB" sz="2400"/>
        </a:p>
      </dgm:t>
    </dgm:pt>
    <dgm:pt modelId="{C8798DFB-1A6B-44C4-9EE8-44DEF6CC1A64}" type="sibTrans" cxnId="{2A34FDCE-1E2C-4491-85A6-C2664D24CB05}">
      <dgm:prSet/>
      <dgm:spPr/>
      <dgm:t>
        <a:bodyPr/>
        <a:lstStyle/>
        <a:p>
          <a:endParaRPr lang="en-GB" sz="2400"/>
        </a:p>
      </dgm:t>
    </dgm:pt>
    <dgm:pt modelId="{78FD4182-57E3-4236-AB69-F284F6C3B156}">
      <dgm:prSet phldrT="[Text]" custT="1">
        <dgm:style>
          <a:lnRef idx="2">
            <a:schemeClr val="accent4"/>
          </a:lnRef>
          <a:fillRef idx="1">
            <a:schemeClr val="lt1"/>
          </a:fillRef>
          <a:effectRef idx="0">
            <a:schemeClr val="accent4"/>
          </a:effectRef>
          <a:fontRef idx="minor">
            <a:schemeClr val="dk1"/>
          </a:fontRef>
        </dgm:style>
      </dgm:prSet>
      <dgm:spPr>
        <a:effectLst>
          <a:glow rad="101600">
            <a:schemeClr val="accent4">
              <a:satMod val="175000"/>
              <a:alpha val="40000"/>
            </a:schemeClr>
          </a:glow>
        </a:effectLst>
      </dgm:spPr>
      <dgm:t>
        <a:bodyPr/>
        <a:lstStyle/>
        <a:p>
          <a:pPr algn="r" rtl="1">
            <a:buFont typeface="+mj-cs"/>
            <a:buNone/>
          </a:pPr>
          <a:r>
            <a:rPr lang="ar-IQ" sz="2400" dirty="0"/>
            <a:t>5-المذكرات والسير الذاتية:</a:t>
          </a:r>
          <a:endParaRPr lang="en-GB" sz="2400" dirty="0"/>
        </a:p>
      </dgm:t>
    </dgm:pt>
    <dgm:pt modelId="{57DE4182-6D6B-43D2-90DA-C43F518BEC43}" type="parTrans" cxnId="{C3372D32-CFC2-466A-9F84-216F96F08616}">
      <dgm:prSet/>
      <dgm:spPr/>
      <dgm:t>
        <a:bodyPr/>
        <a:lstStyle/>
        <a:p>
          <a:endParaRPr lang="en-GB" sz="2400"/>
        </a:p>
      </dgm:t>
    </dgm:pt>
    <dgm:pt modelId="{C43DDD97-3FBC-491E-AA6A-0A25EBC5A32C}" type="sibTrans" cxnId="{C3372D32-CFC2-466A-9F84-216F96F08616}">
      <dgm:prSet/>
      <dgm:spPr/>
      <dgm:t>
        <a:bodyPr/>
        <a:lstStyle/>
        <a:p>
          <a:endParaRPr lang="en-GB" sz="2400"/>
        </a:p>
      </dgm:t>
    </dgm:pt>
    <dgm:pt modelId="{915EDD02-6626-435E-A23C-3BD86379C1F7}">
      <dgm:prSet phldrT="[Text]" custT="1">
        <dgm:style>
          <a:lnRef idx="2">
            <a:schemeClr val="accent4"/>
          </a:lnRef>
          <a:fillRef idx="1">
            <a:schemeClr val="lt1"/>
          </a:fillRef>
          <a:effectRef idx="0">
            <a:schemeClr val="accent4"/>
          </a:effectRef>
          <a:fontRef idx="minor">
            <a:schemeClr val="dk1"/>
          </a:fontRef>
        </dgm:style>
      </dgm:prSet>
      <dgm:spPr>
        <a:effectLst>
          <a:glow rad="101600">
            <a:schemeClr val="accent4">
              <a:satMod val="175000"/>
              <a:alpha val="40000"/>
            </a:schemeClr>
          </a:glow>
        </a:effectLst>
      </dgm:spPr>
      <dgm:t>
        <a:bodyPr/>
        <a:lstStyle/>
        <a:p>
          <a:pPr algn="r" rtl="1">
            <a:buFont typeface="+mj-lt"/>
            <a:buNone/>
          </a:pPr>
          <a:r>
            <a:rPr lang="ar-IQ" sz="2400" dirty="0"/>
            <a:t>6- المصادر الشخصية وشهود العيان:</a:t>
          </a:r>
          <a:endParaRPr lang="en-GB" sz="2400" dirty="0"/>
        </a:p>
      </dgm:t>
    </dgm:pt>
    <dgm:pt modelId="{54766F1D-F785-4FD8-8DD9-F0CD01A92FE5}" type="parTrans" cxnId="{BFBC3B8D-FA17-45C2-8B2B-18A3B86A62C7}">
      <dgm:prSet/>
      <dgm:spPr/>
      <dgm:t>
        <a:bodyPr/>
        <a:lstStyle/>
        <a:p>
          <a:endParaRPr lang="en-GB" sz="2400"/>
        </a:p>
      </dgm:t>
    </dgm:pt>
    <dgm:pt modelId="{09052D7B-E7D5-42F1-AA57-BCD46B787215}" type="sibTrans" cxnId="{BFBC3B8D-FA17-45C2-8B2B-18A3B86A62C7}">
      <dgm:prSet/>
      <dgm:spPr/>
      <dgm:t>
        <a:bodyPr/>
        <a:lstStyle/>
        <a:p>
          <a:endParaRPr lang="en-GB" sz="2400"/>
        </a:p>
      </dgm:t>
    </dgm:pt>
    <dgm:pt modelId="{54B2D1E3-C0AD-4CD3-929C-0FF691B10CB9}" type="pres">
      <dgm:prSet presAssocID="{904EFCFD-B2B7-402A-8691-2D32EFBE11F4}" presName="diagram" presStyleCnt="0">
        <dgm:presLayoutVars>
          <dgm:chPref val="1"/>
          <dgm:dir/>
          <dgm:animOne val="branch"/>
          <dgm:animLvl val="lvl"/>
          <dgm:resizeHandles/>
        </dgm:presLayoutVars>
      </dgm:prSet>
      <dgm:spPr/>
    </dgm:pt>
    <dgm:pt modelId="{28443690-9090-4292-A35B-5022FAF45178}" type="pres">
      <dgm:prSet presAssocID="{2238A991-35E9-4380-B69E-141E82F337E5}" presName="root" presStyleCnt="0"/>
      <dgm:spPr/>
    </dgm:pt>
    <dgm:pt modelId="{319FBAD8-A7FE-4633-82E9-0FE39F227DD2}" type="pres">
      <dgm:prSet presAssocID="{2238A991-35E9-4380-B69E-141E82F337E5}" presName="rootComposite" presStyleCnt="0"/>
      <dgm:spPr/>
    </dgm:pt>
    <dgm:pt modelId="{AF86D6F0-5675-46AE-92DE-A8CB77CBAA8C}" type="pres">
      <dgm:prSet presAssocID="{2238A991-35E9-4380-B69E-141E82F337E5}" presName="rootText" presStyleLbl="node1" presStyleIdx="0" presStyleCnt="1" custScaleX="588820"/>
      <dgm:spPr/>
    </dgm:pt>
    <dgm:pt modelId="{A8037DD1-26CF-4945-8A75-5FD8855FF3CC}" type="pres">
      <dgm:prSet presAssocID="{2238A991-35E9-4380-B69E-141E82F337E5}" presName="rootConnector" presStyleLbl="node1" presStyleIdx="0" presStyleCnt="1"/>
      <dgm:spPr/>
    </dgm:pt>
    <dgm:pt modelId="{06216A14-A574-45A4-AE6A-444C7C343405}" type="pres">
      <dgm:prSet presAssocID="{2238A991-35E9-4380-B69E-141E82F337E5}" presName="childShape" presStyleCnt="0"/>
      <dgm:spPr/>
    </dgm:pt>
    <dgm:pt modelId="{8AEAB269-B208-4B5D-AA18-F46189D7DD11}" type="pres">
      <dgm:prSet presAssocID="{292625BF-B29E-4FC0-939A-E230E175BC82}" presName="Name13" presStyleLbl="parChTrans1D2" presStyleIdx="0" presStyleCnt="6"/>
      <dgm:spPr/>
    </dgm:pt>
    <dgm:pt modelId="{F630E8E7-A187-4308-8F47-B4DCC6B5ACAD}" type="pres">
      <dgm:prSet presAssocID="{01D0D396-5D3C-4746-96C6-8A84E3625E4A}" presName="childText" presStyleLbl="bgAcc1" presStyleIdx="0" presStyleCnt="6" custScaleX="562189">
        <dgm:presLayoutVars>
          <dgm:bulletEnabled val="1"/>
        </dgm:presLayoutVars>
      </dgm:prSet>
      <dgm:spPr/>
    </dgm:pt>
    <dgm:pt modelId="{F40D359E-5EB3-46C9-BB10-4CCE79504937}" type="pres">
      <dgm:prSet presAssocID="{DB835972-0FFF-4FB7-96E1-A99B986B523B}" presName="Name13" presStyleLbl="parChTrans1D2" presStyleIdx="1" presStyleCnt="6"/>
      <dgm:spPr/>
    </dgm:pt>
    <dgm:pt modelId="{8A0C71DE-2D8D-4C98-AE78-28035E513B61}" type="pres">
      <dgm:prSet presAssocID="{B69EB904-A6D6-4C90-B759-B184EC854A13}" presName="childText" presStyleLbl="bgAcc1" presStyleIdx="1" presStyleCnt="6" custScaleX="562189">
        <dgm:presLayoutVars>
          <dgm:bulletEnabled val="1"/>
        </dgm:presLayoutVars>
      </dgm:prSet>
      <dgm:spPr/>
    </dgm:pt>
    <dgm:pt modelId="{F35B1BD2-BA07-4B8F-8673-50D602546FAC}" type="pres">
      <dgm:prSet presAssocID="{6FDAF8F7-0345-4C8E-A2E6-9820A75556D2}" presName="Name13" presStyleLbl="parChTrans1D2" presStyleIdx="2" presStyleCnt="6"/>
      <dgm:spPr/>
    </dgm:pt>
    <dgm:pt modelId="{C5390B66-016A-4CE4-B1ED-DE723A166FA6}" type="pres">
      <dgm:prSet presAssocID="{5FEFFBD3-4B87-43AD-A982-72A37C2A5A21}" presName="childText" presStyleLbl="bgAcc1" presStyleIdx="2" presStyleCnt="6" custScaleX="562189">
        <dgm:presLayoutVars>
          <dgm:bulletEnabled val="1"/>
        </dgm:presLayoutVars>
      </dgm:prSet>
      <dgm:spPr/>
    </dgm:pt>
    <dgm:pt modelId="{2EA10887-BB20-45D8-B9EA-76431FFAADCE}" type="pres">
      <dgm:prSet presAssocID="{82C15718-45C5-4A34-A30F-F1597E207D1A}" presName="Name13" presStyleLbl="parChTrans1D2" presStyleIdx="3" presStyleCnt="6"/>
      <dgm:spPr/>
    </dgm:pt>
    <dgm:pt modelId="{98D2F20F-DC76-4B22-9AA1-FAC6D266C207}" type="pres">
      <dgm:prSet presAssocID="{5D1D46BB-3533-4055-90AB-CF4841EF0E4A}" presName="childText" presStyleLbl="bgAcc1" presStyleIdx="3" presStyleCnt="6" custScaleX="562189">
        <dgm:presLayoutVars>
          <dgm:bulletEnabled val="1"/>
        </dgm:presLayoutVars>
      </dgm:prSet>
      <dgm:spPr/>
    </dgm:pt>
    <dgm:pt modelId="{EA73C69D-2D4A-4582-8608-57E5837AFA62}" type="pres">
      <dgm:prSet presAssocID="{57DE4182-6D6B-43D2-90DA-C43F518BEC43}" presName="Name13" presStyleLbl="parChTrans1D2" presStyleIdx="4" presStyleCnt="6"/>
      <dgm:spPr/>
    </dgm:pt>
    <dgm:pt modelId="{B3A5CBC0-61E6-416D-B22F-28175D2C5895}" type="pres">
      <dgm:prSet presAssocID="{78FD4182-57E3-4236-AB69-F284F6C3B156}" presName="childText" presStyleLbl="bgAcc1" presStyleIdx="4" presStyleCnt="6" custScaleX="562189">
        <dgm:presLayoutVars>
          <dgm:bulletEnabled val="1"/>
        </dgm:presLayoutVars>
      </dgm:prSet>
      <dgm:spPr/>
    </dgm:pt>
    <dgm:pt modelId="{4BE6CFC1-FE2E-4235-875D-C6B7A045D3CC}" type="pres">
      <dgm:prSet presAssocID="{54766F1D-F785-4FD8-8DD9-F0CD01A92FE5}" presName="Name13" presStyleLbl="parChTrans1D2" presStyleIdx="5" presStyleCnt="6"/>
      <dgm:spPr/>
    </dgm:pt>
    <dgm:pt modelId="{4EF7915F-39FB-45B1-A8D7-6E4A703AF7EB}" type="pres">
      <dgm:prSet presAssocID="{915EDD02-6626-435E-A23C-3BD86379C1F7}" presName="childText" presStyleLbl="bgAcc1" presStyleIdx="5" presStyleCnt="6" custScaleX="562189">
        <dgm:presLayoutVars>
          <dgm:bulletEnabled val="1"/>
        </dgm:presLayoutVars>
      </dgm:prSet>
      <dgm:spPr/>
    </dgm:pt>
  </dgm:ptLst>
  <dgm:cxnLst>
    <dgm:cxn modelId="{AE5BE205-1F72-4EA5-BC85-AC2FD5E0F3A5}" srcId="{2238A991-35E9-4380-B69E-141E82F337E5}" destId="{5FEFFBD3-4B87-43AD-A982-72A37C2A5A21}" srcOrd="2" destOrd="0" parTransId="{6FDAF8F7-0345-4C8E-A2E6-9820A75556D2}" sibTransId="{22D5CE31-B274-4E10-A585-C23D7B9EDCCA}"/>
    <dgm:cxn modelId="{2CF96F27-EF60-498C-9D0B-F565AA9750AA}" type="presOf" srcId="{292625BF-B29E-4FC0-939A-E230E175BC82}" destId="{8AEAB269-B208-4B5D-AA18-F46189D7DD11}" srcOrd="0" destOrd="0" presId="urn:microsoft.com/office/officeart/2005/8/layout/hierarchy3"/>
    <dgm:cxn modelId="{9B60AE2E-21D7-425B-B647-E932156B45E0}" type="presOf" srcId="{DB835972-0FFF-4FB7-96E1-A99B986B523B}" destId="{F40D359E-5EB3-46C9-BB10-4CCE79504937}" srcOrd="0" destOrd="0" presId="urn:microsoft.com/office/officeart/2005/8/layout/hierarchy3"/>
    <dgm:cxn modelId="{C3372D32-CFC2-466A-9F84-216F96F08616}" srcId="{2238A991-35E9-4380-B69E-141E82F337E5}" destId="{78FD4182-57E3-4236-AB69-F284F6C3B156}" srcOrd="4" destOrd="0" parTransId="{57DE4182-6D6B-43D2-90DA-C43F518BEC43}" sibTransId="{C43DDD97-3FBC-491E-AA6A-0A25EBC5A32C}"/>
    <dgm:cxn modelId="{31A05F60-35B4-467F-BCAC-DC49648E500B}" type="presOf" srcId="{5D1D46BB-3533-4055-90AB-CF4841EF0E4A}" destId="{98D2F20F-DC76-4B22-9AA1-FAC6D266C207}" srcOrd="0" destOrd="0" presId="urn:microsoft.com/office/officeart/2005/8/layout/hierarchy3"/>
    <dgm:cxn modelId="{E4EF5048-5D92-4BBE-A9B7-28BF313820D9}" type="presOf" srcId="{57DE4182-6D6B-43D2-90DA-C43F518BEC43}" destId="{EA73C69D-2D4A-4582-8608-57E5837AFA62}" srcOrd="0" destOrd="0" presId="urn:microsoft.com/office/officeart/2005/8/layout/hierarchy3"/>
    <dgm:cxn modelId="{7B5BF96E-3770-4E66-87C2-3EC23C4E7CF5}" type="presOf" srcId="{82C15718-45C5-4A34-A30F-F1597E207D1A}" destId="{2EA10887-BB20-45D8-B9EA-76431FFAADCE}" srcOrd="0" destOrd="0" presId="urn:microsoft.com/office/officeart/2005/8/layout/hierarchy3"/>
    <dgm:cxn modelId="{060D9D58-EC8D-421D-8C81-9D2307A3D9AA}" type="presOf" srcId="{B69EB904-A6D6-4C90-B759-B184EC854A13}" destId="{8A0C71DE-2D8D-4C98-AE78-28035E513B61}" srcOrd="0" destOrd="0" presId="urn:microsoft.com/office/officeart/2005/8/layout/hierarchy3"/>
    <dgm:cxn modelId="{C360247D-EB36-4D46-8C87-26A5018C074B}" type="presOf" srcId="{2238A991-35E9-4380-B69E-141E82F337E5}" destId="{A8037DD1-26CF-4945-8A75-5FD8855FF3CC}" srcOrd="1" destOrd="0" presId="urn:microsoft.com/office/officeart/2005/8/layout/hierarchy3"/>
    <dgm:cxn modelId="{AB66D081-DE68-4512-B2A8-019AB312BDCD}" type="presOf" srcId="{2238A991-35E9-4380-B69E-141E82F337E5}" destId="{AF86D6F0-5675-46AE-92DE-A8CB77CBAA8C}" srcOrd="0" destOrd="0" presId="urn:microsoft.com/office/officeart/2005/8/layout/hierarchy3"/>
    <dgm:cxn modelId="{BFBC3B8D-FA17-45C2-8B2B-18A3B86A62C7}" srcId="{2238A991-35E9-4380-B69E-141E82F337E5}" destId="{915EDD02-6626-435E-A23C-3BD86379C1F7}" srcOrd="5" destOrd="0" parTransId="{54766F1D-F785-4FD8-8DD9-F0CD01A92FE5}" sibTransId="{09052D7B-E7D5-42F1-AA57-BCD46B787215}"/>
    <dgm:cxn modelId="{102DFDAE-AB17-4FC7-BEC1-7E3577C27DC4}" type="presOf" srcId="{01D0D396-5D3C-4746-96C6-8A84E3625E4A}" destId="{F630E8E7-A187-4308-8F47-B4DCC6B5ACAD}" srcOrd="0" destOrd="0" presId="urn:microsoft.com/office/officeart/2005/8/layout/hierarchy3"/>
    <dgm:cxn modelId="{C177E8B4-0DD6-4539-A45B-EC90ABA78C3F}" srcId="{904EFCFD-B2B7-402A-8691-2D32EFBE11F4}" destId="{2238A991-35E9-4380-B69E-141E82F337E5}" srcOrd="0" destOrd="0" parTransId="{6F40CA28-2A7E-4216-B4DF-25F02EB99AA9}" sibTransId="{0034CCC4-0E0A-4D13-9719-804D3202B1FA}"/>
    <dgm:cxn modelId="{A4C00ABB-21D8-4973-A404-E8AA5E5185BC}" type="presOf" srcId="{5FEFFBD3-4B87-43AD-A982-72A37C2A5A21}" destId="{C5390B66-016A-4CE4-B1ED-DE723A166FA6}" srcOrd="0" destOrd="0" presId="urn:microsoft.com/office/officeart/2005/8/layout/hierarchy3"/>
    <dgm:cxn modelId="{2A34FDCE-1E2C-4491-85A6-C2664D24CB05}" srcId="{2238A991-35E9-4380-B69E-141E82F337E5}" destId="{5D1D46BB-3533-4055-90AB-CF4841EF0E4A}" srcOrd="3" destOrd="0" parTransId="{82C15718-45C5-4A34-A30F-F1597E207D1A}" sibTransId="{C8798DFB-1A6B-44C4-9EE8-44DEF6CC1A64}"/>
    <dgm:cxn modelId="{E720FBD2-0E42-49D2-9BC9-8D15BDDCB2FE}" type="presOf" srcId="{915EDD02-6626-435E-A23C-3BD86379C1F7}" destId="{4EF7915F-39FB-45B1-A8D7-6E4A703AF7EB}" srcOrd="0" destOrd="0" presId="urn:microsoft.com/office/officeart/2005/8/layout/hierarchy3"/>
    <dgm:cxn modelId="{711E16DD-E7E1-4B56-ADBB-5BAEAB75532A}" srcId="{2238A991-35E9-4380-B69E-141E82F337E5}" destId="{B69EB904-A6D6-4C90-B759-B184EC854A13}" srcOrd="1" destOrd="0" parTransId="{DB835972-0FFF-4FB7-96E1-A99B986B523B}" sibTransId="{4558E93E-AD65-410E-B409-4AE1FA44DE91}"/>
    <dgm:cxn modelId="{1FC81FDD-9FAE-4C63-864A-67206088956C}" type="presOf" srcId="{6FDAF8F7-0345-4C8E-A2E6-9820A75556D2}" destId="{F35B1BD2-BA07-4B8F-8673-50D602546FAC}" srcOrd="0" destOrd="0" presId="urn:microsoft.com/office/officeart/2005/8/layout/hierarchy3"/>
    <dgm:cxn modelId="{0D7519DF-FF50-4216-8C6A-A87DD968A28D}" srcId="{2238A991-35E9-4380-B69E-141E82F337E5}" destId="{01D0D396-5D3C-4746-96C6-8A84E3625E4A}" srcOrd="0" destOrd="0" parTransId="{292625BF-B29E-4FC0-939A-E230E175BC82}" sibTransId="{2CF6C64C-CA0F-4929-AECC-2E4D429720AF}"/>
    <dgm:cxn modelId="{B95AEAE2-75D2-4C6A-AAC6-55BAC38C5310}" type="presOf" srcId="{904EFCFD-B2B7-402A-8691-2D32EFBE11F4}" destId="{54B2D1E3-C0AD-4CD3-929C-0FF691B10CB9}" srcOrd="0" destOrd="0" presId="urn:microsoft.com/office/officeart/2005/8/layout/hierarchy3"/>
    <dgm:cxn modelId="{A9BF26F2-D598-4F8A-9DDF-C87793BC957E}" type="presOf" srcId="{78FD4182-57E3-4236-AB69-F284F6C3B156}" destId="{B3A5CBC0-61E6-416D-B22F-28175D2C5895}" srcOrd="0" destOrd="0" presId="urn:microsoft.com/office/officeart/2005/8/layout/hierarchy3"/>
    <dgm:cxn modelId="{B3259BF8-ED5A-4296-A1F6-66748A44374C}" type="presOf" srcId="{54766F1D-F785-4FD8-8DD9-F0CD01A92FE5}" destId="{4BE6CFC1-FE2E-4235-875D-C6B7A045D3CC}" srcOrd="0" destOrd="0" presId="urn:microsoft.com/office/officeart/2005/8/layout/hierarchy3"/>
    <dgm:cxn modelId="{AC45839E-DDA1-4A64-B066-0472DF1848FF}" type="presParOf" srcId="{54B2D1E3-C0AD-4CD3-929C-0FF691B10CB9}" destId="{28443690-9090-4292-A35B-5022FAF45178}" srcOrd="0" destOrd="0" presId="urn:microsoft.com/office/officeart/2005/8/layout/hierarchy3"/>
    <dgm:cxn modelId="{2EE83084-979A-41EA-B842-6C59AB3A032B}" type="presParOf" srcId="{28443690-9090-4292-A35B-5022FAF45178}" destId="{319FBAD8-A7FE-4633-82E9-0FE39F227DD2}" srcOrd="0" destOrd="0" presId="urn:microsoft.com/office/officeart/2005/8/layout/hierarchy3"/>
    <dgm:cxn modelId="{DE77A985-D5DD-4A37-8E8E-37C241754189}" type="presParOf" srcId="{319FBAD8-A7FE-4633-82E9-0FE39F227DD2}" destId="{AF86D6F0-5675-46AE-92DE-A8CB77CBAA8C}" srcOrd="0" destOrd="0" presId="urn:microsoft.com/office/officeart/2005/8/layout/hierarchy3"/>
    <dgm:cxn modelId="{7B1927CF-565C-4A83-B8EF-46BE1174A97B}" type="presParOf" srcId="{319FBAD8-A7FE-4633-82E9-0FE39F227DD2}" destId="{A8037DD1-26CF-4945-8A75-5FD8855FF3CC}" srcOrd="1" destOrd="0" presId="urn:microsoft.com/office/officeart/2005/8/layout/hierarchy3"/>
    <dgm:cxn modelId="{749A3A17-AF72-4139-B00C-28B1968F4A62}" type="presParOf" srcId="{28443690-9090-4292-A35B-5022FAF45178}" destId="{06216A14-A574-45A4-AE6A-444C7C343405}" srcOrd="1" destOrd="0" presId="urn:microsoft.com/office/officeart/2005/8/layout/hierarchy3"/>
    <dgm:cxn modelId="{4AC3C0DA-8363-4B1B-9EF2-9F35BE5DDF22}" type="presParOf" srcId="{06216A14-A574-45A4-AE6A-444C7C343405}" destId="{8AEAB269-B208-4B5D-AA18-F46189D7DD11}" srcOrd="0" destOrd="0" presId="urn:microsoft.com/office/officeart/2005/8/layout/hierarchy3"/>
    <dgm:cxn modelId="{4282C3B2-3B7D-4D1E-98D1-AA00BD217509}" type="presParOf" srcId="{06216A14-A574-45A4-AE6A-444C7C343405}" destId="{F630E8E7-A187-4308-8F47-B4DCC6B5ACAD}" srcOrd="1" destOrd="0" presId="urn:microsoft.com/office/officeart/2005/8/layout/hierarchy3"/>
    <dgm:cxn modelId="{B8438EAD-3B83-468D-8015-C67D57A019C4}" type="presParOf" srcId="{06216A14-A574-45A4-AE6A-444C7C343405}" destId="{F40D359E-5EB3-46C9-BB10-4CCE79504937}" srcOrd="2" destOrd="0" presId="urn:microsoft.com/office/officeart/2005/8/layout/hierarchy3"/>
    <dgm:cxn modelId="{51DF37F5-326F-4866-8844-B5DA2FAF9731}" type="presParOf" srcId="{06216A14-A574-45A4-AE6A-444C7C343405}" destId="{8A0C71DE-2D8D-4C98-AE78-28035E513B61}" srcOrd="3" destOrd="0" presId="urn:microsoft.com/office/officeart/2005/8/layout/hierarchy3"/>
    <dgm:cxn modelId="{C1CAA412-E9B5-4702-AB24-5EAAE734A86F}" type="presParOf" srcId="{06216A14-A574-45A4-AE6A-444C7C343405}" destId="{F35B1BD2-BA07-4B8F-8673-50D602546FAC}" srcOrd="4" destOrd="0" presId="urn:microsoft.com/office/officeart/2005/8/layout/hierarchy3"/>
    <dgm:cxn modelId="{4BA74C6A-10F9-405B-BD87-C74583A645F5}" type="presParOf" srcId="{06216A14-A574-45A4-AE6A-444C7C343405}" destId="{C5390B66-016A-4CE4-B1ED-DE723A166FA6}" srcOrd="5" destOrd="0" presId="urn:microsoft.com/office/officeart/2005/8/layout/hierarchy3"/>
    <dgm:cxn modelId="{67004E8B-C855-4B91-8A96-1F84E0B17D96}" type="presParOf" srcId="{06216A14-A574-45A4-AE6A-444C7C343405}" destId="{2EA10887-BB20-45D8-B9EA-76431FFAADCE}" srcOrd="6" destOrd="0" presId="urn:microsoft.com/office/officeart/2005/8/layout/hierarchy3"/>
    <dgm:cxn modelId="{3C7A5B98-3DCF-4A5D-9732-27FCCAE6A2D4}" type="presParOf" srcId="{06216A14-A574-45A4-AE6A-444C7C343405}" destId="{98D2F20F-DC76-4B22-9AA1-FAC6D266C207}" srcOrd="7" destOrd="0" presId="urn:microsoft.com/office/officeart/2005/8/layout/hierarchy3"/>
    <dgm:cxn modelId="{BF3E9E32-2B45-4BED-A254-2D8E9C914002}" type="presParOf" srcId="{06216A14-A574-45A4-AE6A-444C7C343405}" destId="{EA73C69D-2D4A-4582-8608-57E5837AFA62}" srcOrd="8" destOrd="0" presId="urn:microsoft.com/office/officeart/2005/8/layout/hierarchy3"/>
    <dgm:cxn modelId="{11C2518F-FF29-424F-AB12-552005C98464}" type="presParOf" srcId="{06216A14-A574-45A4-AE6A-444C7C343405}" destId="{B3A5CBC0-61E6-416D-B22F-28175D2C5895}" srcOrd="9" destOrd="0" presId="urn:microsoft.com/office/officeart/2005/8/layout/hierarchy3"/>
    <dgm:cxn modelId="{040C880E-DB1B-4215-B5B7-A98033E267FB}" type="presParOf" srcId="{06216A14-A574-45A4-AE6A-444C7C343405}" destId="{4BE6CFC1-FE2E-4235-875D-C6B7A045D3CC}" srcOrd="10" destOrd="0" presId="urn:microsoft.com/office/officeart/2005/8/layout/hierarchy3"/>
    <dgm:cxn modelId="{9879CB9B-C931-47C7-968B-D39C915B9D69}" type="presParOf" srcId="{06216A14-A574-45A4-AE6A-444C7C343405}" destId="{4EF7915F-39FB-45B1-A8D7-6E4A703AF7EB}"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BB06F-416D-48A4-87FA-178E860F4F71}">
      <dsp:nvSpPr>
        <dsp:cNvPr id="0" name=""/>
        <dsp:cNvSpPr/>
      </dsp:nvSpPr>
      <dsp:spPr>
        <a:xfrm>
          <a:off x="0" y="3032898"/>
          <a:ext cx="3148592" cy="995464"/>
        </a:xfrm>
        <a:prstGeom prst="rect">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IQ" sz="2400" kern="1200" dirty="0">
              <a:solidFill>
                <a:schemeClr val="tx1"/>
              </a:solidFill>
            </a:rPr>
            <a:t>تنظيم القوانين الجزئية لغرض الدخول </a:t>
          </a:r>
          <a:r>
            <a:rPr lang="ar-IQ" sz="2400" kern="1200" dirty="0" err="1">
              <a:solidFill>
                <a:schemeClr val="tx1"/>
              </a:solidFill>
            </a:rPr>
            <a:t>الى</a:t>
          </a:r>
          <a:r>
            <a:rPr lang="ar-IQ" sz="2400" kern="1200" dirty="0">
              <a:solidFill>
                <a:schemeClr val="tx1"/>
              </a:solidFill>
            </a:rPr>
            <a:t> </a:t>
          </a:r>
          <a:r>
            <a:rPr lang="ar-IQ" sz="2400" kern="1200" dirty="0" err="1">
              <a:solidFill>
                <a:schemeClr val="tx1"/>
              </a:solidFill>
            </a:rPr>
            <a:t>الاعم</a:t>
          </a:r>
          <a:endParaRPr lang="en-GB" sz="2400" kern="1200" dirty="0">
            <a:solidFill>
              <a:schemeClr val="tx1"/>
            </a:solidFill>
          </a:endParaRPr>
        </a:p>
      </dsp:txBody>
      <dsp:txXfrm>
        <a:off x="0" y="3032898"/>
        <a:ext cx="3148592" cy="995464"/>
      </dsp:txXfrm>
    </dsp:sp>
    <dsp:sp modelId="{F80E5336-1EBA-423B-BE73-1A22DC5A34C8}">
      <dsp:nvSpPr>
        <dsp:cNvPr id="0" name=""/>
        <dsp:cNvSpPr/>
      </dsp:nvSpPr>
      <dsp:spPr>
        <a:xfrm rot="10800000">
          <a:off x="0" y="1516805"/>
          <a:ext cx="3148592" cy="1531024"/>
        </a:xfrm>
        <a:prstGeom prst="upArrowCallout">
          <a:avLst/>
        </a:prstGeom>
        <a:gradFill rotWithShape="0">
          <a:gsLst>
            <a:gs pos="0">
              <a:schemeClr val="accent3">
                <a:hueOff val="0"/>
                <a:satOff val="0"/>
                <a:lumOff val="0"/>
                <a:alphaOff val="0"/>
                <a:tint val="94000"/>
                <a:satMod val="100000"/>
                <a:lumMod val="108000"/>
              </a:schemeClr>
            </a:gs>
            <a:gs pos="50000">
              <a:schemeClr val="accent3">
                <a:hueOff val="0"/>
                <a:satOff val="0"/>
                <a:lumOff val="0"/>
                <a:alphaOff val="0"/>
                <a:tint val="98000"/>
                <a:shade val="100000"/>
                <a:satMod val="100000"/>
                <a:lumMod val="100000"/>
              </a:schemeClr>
            </a:gs>
            <a:gs pos="100000">
              <a:schemeClr val="accent3">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IQ" sz="2400" kern="1200" dirty="0">
              <a:solidFill>
                <a:schemeClr val="tx1"/>
              </a:solidFill>
            </a:rPr>
            <a:t>بيان الروابط </a:t>
          </a:r>
          <a:r>
            <a:rPr lang="ar-IQ" sz="2400" kern="1200" dirty="0" err="1">
              <a:solidFill>
                <a:schemeClr val="tx1"/>
              </a:solidFill>
            </a:rPr>
            <a:t>والاضافات</a:t>
          </a:r>
          <a:r>
            <a:rPr lang="ar-IQ" sz="2400" kern="1200" dirty="0">
              <a:solidFill>
                <a:schemeClr val="tx1"/>
              </a:solidFill>
            </a:rPr>
            <a:t> </a:t>
          </a:r>
          <a:r>
            <a:rPr lang="ar-IQ" sz="2400" kern="1200" dirty="0" err="1">
              <a:solidFill>
                <a:schemeClr val="tx1"/>
              </a:solidFill>
            </a:rPr>
            <a:t>الموجوده</a:t>
          </a:r>
          <a:endParaRPr lang="en-GB" sz="2400" kern="1200" dirty="0">
            <a:solidFill>
              <a:schemeClr val="tx1"/>
            </a:solidFill>
          </a:endParaRPr>
        </a:p>
      </dsp:txBody>
      <dsp:txXfrm rot="10800000">
        <a:off x="0" y="1516805"/>
        <a:ext cx="3148592" cy="994813"/>
      </dsp:txXfrm>
    </dsp:sp>
    <dsp:sp modelId="{42885B33-CA96-40EE-896E-CADA72B18AF0}">
      <dsp:nvSpPr>
        <dsp:cNvPr id="0" name=""/>
        <dsp:cNvSpPr/>
      </dsp:nvSpPr>
      <dsp:spPr>
        <a:xfrm rot="10800000">
          <a:off x="0" y="9607"/>
          <a:ext cx="3148592" cy="1531024"/>
        </a:xfrm>
        <a:prstGeom prst="upArrowCallout">
          <a:avLst/>
        </a:prstGeom>
        <a:gradFill rotWithShape="0">
          <a:gsLst>
            <a:gs pos="0">
              <a:schemeClr val="accent4">
                <a:hueOff val="0"/>
                <a:satOff val="0"/>
                <a:lumOff val="0"/>
                <a:alphaOff val="0"/>
                <a:tint val="94000"/>
                <a:satMod val="100000"/>
                <a:lumMod val="108000"/>
              </a:schemeClr>
            </a:gs>
            <a:gs pos="50000">
              <a:schemeClr val="accent4">
                <a:hueOff val="0"/>
                <a:satOff val="0"/>
                <a:lumOff val="0"/>
                <a:alphaOff val="0"/>
                <a:tint val="98000"/>
                <a:shade val="100000"/>
                <a:satMod val="100000"/>
                <a:lumMod val="100000"/>
              </a:schemeClr>
            </a:gs>
            <a:gs pos="100000">
              <a:schemeClr val="accent4">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IQ" sz="2400" kern="1200" dirty="0">
              <a:solidFill>
                <a:schemeClr val="tx1"/>
              </a:solidFill>
            </a:rPr>
            <a:t>وصف الظاهرة</a:t>
          </a:r>
          <a:endParaRPr lang="en-GB" sz="2400" kern="1200" dirty="0">
            <a:solidFill>
              <a:schemeClr val="tx1"/>
            </a:solidFill>
          </a:endParaRPr>
        </a:p>
      </dsp:txBody>
      <dsp:txXfrm rot="10800000">
        <a:off x="0" y="9607"/>
        <a:ext cx="3148592" cy="994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6EE1E-0CDB-4BCB-8DA2-62B19DA88573}">
      <dsp:nvSpPr>
        <dsp:cNvPr id="0" name=""/>
        <dsp:cNvSpPr/>
      </dsp:nvSpPr>
      <dsp:spPr>
        <a:xfrm>
          <a:off x="2826565" y="95046"/>
          <a:ext cx="1654937" cy="1103843"/>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ctr" defTabSz="889000">
            <a:lnSpc>
              <a:spcPct val="90000"/>
            </a:lnSpc>
            <a:spcBef>
              <a:spcPct val="0"/>
            </a:spcBef>
            <a:spcAft>
              <a:spcPct val="35000"/>
            </a:spcAft>
            <a:buNone/>
          </a:pPr>
          <a:r>
            <a:rPr lang="ar-IQ" sz="2000" b="1" kern="1200" dirty="0" err="1"/>
            <a:t>اجراء</a:t>
          </a:r>
          <a:r>
            <a:rPr lang="ar-IQ" sz="2000" b="1" kern="1200" dirty="0"/>
            <a:t> صيانة للمكائن</a:t>
          </a:r>
          <a:endParaRPr lang="en-GB" sz="2000" b="1" kern="1200" dirty="0"/>
        </a:p>
      </dsp:txBody>
      <dsp:txXfrm>
        <a:off x="3091355" y="95046"/>
        <a:ext cx="1390147" cy="1103843"/>
      </dsp:txXfrm>
    </dsp:sp>
    <dsp:sp modelId="{F198A366-7DA9-4526-92B9-FB6128EE0AC5}">
      <dsp:nvSpPr>
        <dsp:cNvPr id="0" name=""/>
        <dsp:cNvSpPr/>
      </dsp:nvSpPr>
      <dsp:spPr>
        <a:xfrm>
          <a:off x="2826565" y="1198889"/>
          <a:ext cx="1654937" cy="1103843"/>
        </a:xfrm>
        <a:prstGeom prst="rect">
          <a:avLst/>
        </a:prstGeom>
        <a:solidFill>
          <a:schemeClr val="accent4">
            <a:tint val="40000"/>
            <a:alpha val="90000"/>
            <a:hueOff val="-201005"/>
            <a:satOff val="-1583"/>
            <a:lumOff val="-186"/>
            <a:alphaOff val="0"/>
          </a:schemeClr>
        </a:solidFill>
        <a:ln w="9525" cap="flat" cmpd="sng" algn="ctr">
          <a:solidFill>
            <a:schemeClr val="accent4">
              <a:tint val="40000"/>
              <a:alpha val="90000"/>
              <a:hueOff val="-201005"/>
              <a:satOff val="-1583"/>
              <a:lumOff val="-186"/>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ctr" defTabSz="889000">
            <a:lnSpc>
              <a:spcPct val="90000"/>
            </a:lnSpc>
            <a:spcBef>
              <a:spcPct val="0"/>
            </a:spcBef>
            <a:spcAft>
              <a:spcPct val="35000"/>
            </a:spcAft>
            <a:buNone/>
          </a:pPr>
          <a:r>
            <a:rPr lang="ar-IQ" sz="2000" b="1" kern="1200" dirty="0"/>
            <a:t>قياس التلف وكلفته بعد 3 شهور</a:t>
          </a:r>
          <a:endParaRPr lang="en-GB" sz="2000" b="1" kern="1200" dirty="0"/>
        </a:p>
      </dsp:txBody>
      <dsp:txXfrm>
        <a:off x="3091355" y="1198889"/>
        <a:ext cx="1390147" cy="1103843"/>
      </dsp:txXfrm>
    </dsp:sp>
    <dsp:sp modelId="{146D55DE-4C6D-4734-90F6-7F4DA5BEF0B5}">
      <dsp:nvSpPr>
        <dsp:cNvPr id="0" name=""/>
        <dsp:cNvSpPr/>
      </dsp:nvSpPr>
      <dsp:spPr>
        <a:xfrm>
          <a:off x="2826565" y="2302733"/>
          <a:ext cx="1654937" cy="1103843"/>
        </a:xfrm>
        <a:prstGeom prst="rect">
          <a:avLst/>
        </a:prstGeom>
        <a:solidFill>
          <a:schemeClr val="accent4">
            <a:tint val="40000"/>
            <a:alpha val="90000"/>
            <a:hueOff val="-402010"/>
            <a:satOff val="-3166"/>
            <a:lumOff val="-372"/>
            <a:alphaOff val="0"/>
          </a:schemeClr>
        </a:solidFill>
        <a:ln w="9525" cap="flat" cmpd="sng" algn="ctr">
          <a:solidFill>
            <a:schemeClr val="accent4">
              <a:tint val="40000"/>
              <a:alpha val="90000"/>
              <a:hueOff val="-402010"/>
              <a:satOff val="-3166"/>
              <a:lumOff val="-372"/>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ctr" defTabSz="889000">
            <a:lnSpc>
              <a:spcPct val="90000"/>
            </a:lnSpc>
            <a:spcBef>
              <a:spcPct val="0"/>
            </a:spcBef>
            <a:spcAft>
              <a:spcPct val="35000"/>
            </a:spcAft>
            <a:buNone/>
          </a:pPr>
          <a:r>
            <a:rPr lang="ar-IQ" sz="2000" b="1" kern="1200" dirty="0"/>
            <a:t>تدريب </a:t>
          </a:r>
          <a:r>
            <a:rPr lang="ar-IQ" sz="2000" b="1" kern="1200" dirty="0" err="1"/>
            <a:t>العاملية</a:t>
          </a:r>
          <a:endParaRPr lang="en-GB" sz="2000" b="1" kern="1200" dirty="0"/>
        </a:p>
      </dsp:txBody>
      <dsp:txXfrm>
        <a:off x="3091355" y="2302733"/>
        <a:ext cx="1390147" cy="1103843"/>
      </dsp:txXfrm>
    </dsp:sp>
    <dsp:sp modelId="{DC417950-2FCF-4A9A-899E-78BB363929B6}">
      <dsp:nvSpPr>
        <dsp:cNvPr id="0" name=""/>
        <dsp:cNvSpPr/>
      </dsp:nvSpPr>
      <dsp:spPr>
        <a:xfrm>
          <a:off x="1248146" y="14360"/>
          <a:ext cx="1344780" cy="1103291"/>
        </a:xfrm>
        <a:prstGeom prst="ellipse">
          <a:avLst/>
        </a:prstGeom>
        <a:gradFill rotWithShape="0">
          <a:gsLst>
            <a:gs pos="0">
              <a:schemeClr val="accent4">
                <a:hueOff val="0"/>
                <a:satOff val="0"/>
                <a:lumOff val="0"/>
                <a:alphaOff val="0"/>
                <a:tint val="94000"/>
                <a:satMod val="100000"/>
                <a:lumMod val="108000"/>
              </a:schemeClr>
            </a:gs>
            <a:gs pos="50000">
              <a:schemeClr val="accent4">
                <a:hueOff val="0"/>
                <a:satOff val="0"/>
                <a:lumOff val="0"/>
                <a:alphaOff val="0"/>
                <a:tint val="98000"/>
                <a:shade val="100000"/>
                <a:satMod val="100000"/>
                <a:lumMod val="100000"/>
              </a:schemeClr>
            </a:gs>
            <a:gs pos="100000">
              <a:schemeClr val="accent4">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ar-IQ" sz="2000" b="1" kern="1200" dirty="0">
              <a:solidFill>
                <a:schemeClr val="bg1"/>
              </a:solidFill>
            </a:rPr>
            <a:t>مجموعة 2</a:t>
          </a:r>
        </a:p>
        <a:p>
          <a:pPr marL="0" lvl="0" indent="0" algn="ctr" defTabSz="889000">
            <a:lnSpc>
              <a:spcPct val="90000"/>
            </a:lnSpc>
            <a:spcBef>
              <a:spcPct val="0"/>
            </a:spcBef>
            <a:spcAft>
              <a:spcPct val="35000"/>
            </a:spcAft>
            <a:buNone/>
          </a:pPr>
          <a:r>
            <a:rPr lang="ar-IQ" sz="2000" b="1" kern="1200" dirty="0">
              <a:solidFill>
                <a:schemeClr val="bg1"/>
              </a:solidFill>
            </a:rPr>
            <a:t>5 شركات</a:t>
          </a:r>
          <a:endParaRPr lang="en-GB" sz="2000" b="1" kern="1200" dirty="0">
            <a:solidFill>
              <a:schemeClr val="bg1"/>
            </a:solidFill>
          </a:endParaRPr>
        </a:p>
      </dsp:txBody>
      <dsp:txXfrm>
        <a:off x="1445084" y="175933"/>
        <a:ext cx="950904" cy="780145"/>
      </dsp:txXfrm>
    </dsp:sp>
    <dsp:sp modelId="{BC071D81-05AF-4B66-81A5-E2AD65A5479E}">
      <dsp:nvSpPr>
        <dsp:cNvPr id="0" name=""/>
        <dsp:cNvSpPr/>
      </dsp:nvSpPr>
      <dsp:spPr>
        <a:xfrm>
          <a:off x="5634078" y="74879"/>
          <a:ext cx="1654937" cy="1103843"/>
        </a:xfrm>
        <a:prstGeom prst="rect">
          <a:avLst/>
        </a:prstGeom>
        <a:solidFill>
          <a:schemeClr val="accent4">
            <a:tint val="40000"/>
            <a:alpha val="90000"/>
            <a:hueOff val="-603016"/>
            <a:satOff val="-4749"/>
            <a:lumOff val="-557"/>
            <a:alphaOff val="0"/>
          </a:schemeClr>
        </a:solidFill>
        <a:ln w="9525" cap="flat" cmpd="sng" algn="ctr">
          <a:solidFill>
            <a:schemeClr val="accent4">
              <a:tint val="40000"/>
              <a:alpha val="90000"/>
              <a:hueOff val="-603016"/>
              <a:satOff val="-4749"/>
              <a:lumOff val="-557"/>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ctr" defTabSz="889000">
            <a:lnSpc>
              <a:spcPct val="90000"/>
            </a:lnSpc>
            <a:spcBef>
              <a:spcPct val="0"/>
            </a:spcBef>
            <a:spcAft>
              <a:spcPct val="35000"/>
            </a:spcAft>
            <a:buNone/>
          </a:pPr>
          <a:r>
            <a:rPr lang="ar-IQ" sz="2000" b="1" kern="1200" dirty="0"/>
            <a:t>تدريب العاملين لمدة شهر</a:t>
          </a:r>
          <a:endParaRPr lang="en-GB" sz="2000" b="1" kern="1200" dirty="0"/>
        </a:p>
      </dsp:txBody>
      <dsp:txXfrm>
        <a:off x="5898868" y="74879"/>
        <a:ext cx="1390147" cy="1103843"/>
      </dsp:txXfrm>
    </dsp:sp>
    <dsp:sp modelId="{61C8D8CA-F329-4304-9E13-1FAE4671DCCF}">
      <dsp:nvSpPr>
        <dsp:cNvPr id="0" name=""/>
        <dsp:cNvSpPr/>
      </dsp:nvSpPr>
      <dsp:spPr>
        <a:xfrm>
          <a:off x="5634078" y="1178722"/>
          <a:ext cx="1654937" cy="1103843"/>
        </a:xfrm>
        <a:prstGeom prst="rect">
          <a:avLst/>
        </a:prstGeom>
        <a:solidFill>
          <a:schemeClr val="accent4">
            <a:tint val="40000"/>
            <a:alpha val="90000"/>
            <a:hueOff val="-804021"/>
            <a:satOff val="-6332"/>
            <a:lumOff val="-743"/>
            <a:alphaOff val="0"/>
          </a:schemeClr>
        </a:solidFill>
        <a:ln w="9525" cap="flat" cmpd="sng" algn="ctr">
          <a:solidFill>
            <a:schemeClr val="accent4">
              <a:tint val="40000"/>
              <a:alpha val="90000"/>
              <a:hueOff val="-804021"/>
              <a:satOff val="-6332"/>
              <a:lumOff val="-743"/>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ctr" defTabSz="889000">
            <a:lnSpc>
              <a:spcPct val="90000"/>
            </a:lnSpc>
            <a:spcBef>
              <a:spcPct val="0"/>
            </a:spcBef>
            <a:spcAft>
              <a:spcPct val="35000"/>
            </a:spcAft>
            <a:buNone/>
          </a:pPr>
          <a:r>
            <a:rPr lang="ar-IQ" sz="2000" b="1" kern="1200" dirty="0"/>
            <a:t>قياس التلف وكلفته بعد 3 شهور</a:t>
          </a:r>
          <a:endParaRPr lang="en-GB" sz="2000" b="1" kern="1200" dirty="0"/>
        </a:p>
      </dsp:txBody>
      <dsp:txXfrm>
        <a:off x="5898868" y="1178722"/>
        <a:ext cx="1390147" cy="1103843"/>
      </dsp:txXfrm>
    </dsp:sp>
    <dsp:sp modelId="{7F35C8ED-ECF9-40DE-91F0-4526E6307127}">
      <dsp:nvSpPr>
        <dsp:cNvPr id="0" name=""/>
        <dsp:cNvSpPr/>
      </dsp:nvSpPr>
      <dsp:spPr>
        <a:xfrm>
          <a:off x="5634078" y="2282565"/>
          <a:ext cx="1654937" cy="1103843"/>
        </a:xfrm>
        <a:prstGeom prst="rect">
          <a:avLst/>
        </a:prstGeom>
        <a:solidFill>
          <a:schemeClr val="accent4">
            <a:tint val="40000"/>
            <a:alpha val="90000"/>
            <a:hueOff val="-1005026"/>
            <a:satOff val="-7915"/>
            <a:lumOff val="-929"/>
            <a:alphaOff val="0"/>
          </a:schemeClr>
        </a:solidFill>
        <a:ln w="9525" cap="flat" cmpd="sng" algn="ctr">
          <a:solidFill>
            <a:schemeClr val="accent4">
              <a:tint val="40000"/>
              <a:alpha val="90000"/>
              <a:hueOff val="-1005026"/>
              <a:satOff val="-7915"/>
              <a:lumOff val="-929"/>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ctr" defTabSz="889000">
            <a:lnSpc>
              <a:spcPct val="90000"/>
            </a:lnSpc>
            <a:spcBef>
              <a:spcPct val="0"/>
            </a:spcBef>
            <a:spcAft>
              <a:spcPct val="35000"/>
            </a:spcAft>
            <a:buNone/>
          </a:pPr>
          <a:r>
            <a:rPr lang="ar-IQ" sz="2000" b="1" kern="1200" dirty="0" err="1"/>
            <a:t>اجراء</a:t>
          </a:r>
          <a:r>
            <a:rPr lang="ar-IQ" sz="2000" b="1" kern="1200" dirty="0"/>
            <a:t> صيانة للمكائن</a:t>
          </a:r>
          <a:endParaRPr lang="en-GB" sz="2000" b="1" kern="1200" dirty="0"/>
        </a:p>
      </dsp:txBody>
      <dsp:txXfrm>
        <a:off x="5898868" y="2282565"/>
        <a:ext cx="1390147" cy="1103843"/>
      </dsp:txXfrm>
    </dsp:sp>
    <dsp:sp modelId="{69C5B05C-CC4D-4C76-9942-8BFA6E644EC5}">
      <dsp:nvSpPr>
        <dsp:cNvPr id="0" name=""/>
        <dsp:cNvSpPr/>
      </dsp:nvSpPr>
      <dsp:spPr>
        <a:xfrm>
          <a:off x="7394240" y="0"/>
          <a:ext cx="1546163" cy="1103291"/>
        </a:xfrm>
        <a:prstGeom prst="ellipse">
          <a:avLst/>
        </a:prstGeom>
        <a:gradFill rotWithShape="0">
          <a:gsLst>
            <a:gs pos="0">
              <a:schemeClr val="accent4">
                <a:hueOff val="-989414"/>
                <a:satOff val="-5690"/>
                <a:lumOff val="-4511"/>
                <a:alphaOff val="0"/>
                <a:tint val="94000"/>
                <a:satMod val="100000"/>
                <a:lumMod val="108000"/>
              </a:schemeClr>
            </a:gs>
            <a:gs pos="50000">
              <a:schemeClr val="accent4">
                <a:hueOff val="-989414"/>
                <a:satOff val="-5690"/>
                <a:lumOff val="-4511"/>
                <a:alphaOff val="0"/>
                <a:tint val="98000"/>
                <a:shade val="100000"/>
                <a:satMod val="100000"/>
                <a:lumMod val="100000"/>
              </a:schemeClr>
            </a:gs>
            <a:gs pos="100000">
              <a:schemeClr val="accent4">
                <a:hueOff val="-989414"/>
                <a:satOff val="-5690"/>
                <a:lumOff val="-4511"/>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ar-IQ" sz="2000" b="1" kern="1200" dirty="0">
              <a:solidFill>
                <a:schemeClr val="bg1"/>
              </a:solidFill>
            </a:rPr>
            <a:t>مجموعة 1</a:t>
          </a:r>
        </a:p>
        <a:p>
          <a:pPr marL="0" lvl="0" indent="0" algn="ctr" defTabSz="889000">
            <a:lnSpc>
              <a:spcPct val="90000"/>
            </a:lnSpc>
            <a:spcBef>
              <a:spcPct val="0"/>
            </a:spcBef>
            <a:spcAft>
              <a:spcPct val="35000"/>
            </a:spcAft>
            <a:buNone/>
          </a:pPr>
          <a:r>
            <a:rPr lang="ar-IQ" sz="2000" b="1" kern="1200" dirty="0">
              <a:solidFill>
                <a:schemeClr val="bg1"/>
              </a:solidFill>
            </a:rPr>
            <a:t>5 شركات</a:t>
          </a:r>
          <a:endParaRPr lang="en-GB" sz="2000" b="1" kern="1200" dirty="0">
            <a:solidFill>
              <a:schemeClr val="bg1"/>
            </a:solidFill>
          </a:endParaRPr>
        </a:p>
      </dsp:txBody>
      <dsp:txXfrm>
        <a:off x="7620670" y="161573"/>
        <a:ext cx="1093303" cy="780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DE110-9A58-441D-9E84-D1FC36E7097A}">
      <dsp:nvSpPr>
        <dsp:cNvPr id="0" name=""/>
        <dsp:cNvSpPr/>
      </dsp:nvSpPr>
      <dsp:spPr>
        <a:xfrm rot="5341533">
          <a:off x="6829198" y="801522"/>
          <a:ext cx="1254458" cy="151186"/>
        </a:xfrm>
        <a:prstGeom prst="rect">
          <a:avLst/>
        </a:prstGeom>
        <a:gradFill rotWithShape="0">
          <a:gsLst>
            <a:gs pos="0">
              <a:schemeClr val="dk2">
                <a:tint val="60000"/>
                <a:hueOff val="0"/>
                <a:satOff val="0"/>
                <a:lumOff val="0"/>
                <a:alphaOff val="0"/>
                <a:tint val="94000"/>
                <a:satMod val="100000"/>
                <a:lumMod val="108000"/>
              </a:schemeClr>
            </a:gs>
            <a:gs pos="50000">
              <a:schemeClr val="dk2">
                <a:tint val="60000"/>
                <a:hueOff val="0"/>
                <a:satOff val="0"/>
                <a:lumOff val="0"/>
                <a:alphaOff val="0"/>
                <a:tint val="98000"/>
                <a:shade val="100000"/>
                <a:satMod val="100000"/>
                <a:lumMod val="100000"/>
              </a:schemeClr>
            </a:gs>
            <a:gs pos="100000">
              <a:schemeClr val="dk2">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BE3B3EA-A20C-4BE3-8E62-9B2A26809E63}">
      <dsp:nvSpPr>
        <dsp:cNvPr id="0" name=""/>
        <dsp:cNvSpPr/>
      </dsp:nvSpPr>
      <dsp:spPr>
        <a:xfrm>
          <a:off x="6098679" y="0"/>
          <a:ext cx="1679851" cy="1007911"/>
        </a:xfrm>
        <a:prstGeom prst="roundRect">
          <a:avLst>
            <a:gd name="adj" fmla="val 10000"/>
          </a:avLst>
        </a:prstGeom>
        <a:gradFill rotWithShape="0">
          <a:gsLst>
            <a:gs pos="0">
              <a:schemeClr val="dk2">
                <a:hueOff val="0"/>
                <a:satOff val="0"/>
                <a:lumOff val="0"/>
                <a:alphaOff val="0"/>
                <a:tint val="94000"/>
                <a:satMod val="100000"/>
                <a:lumMod val="108000"/>
              </a:schemeClr>
            </a:gs>
            <a:gs pos="50000">
              <a:schemeClr val="dk2">
                <a:hueOff val="0"/>
                <a:satOff val="0"/>
                <a:lumOff val="0"/>
                <a:alphaOff val="0"/>
                <a:tint val="98000"/>
                <a:shade val="100000"/>
                <a:satMod val="100000"/>
                <a:lumMod val="100000"/>
              </a:schemeClr>
            </a:gs>
            <a:gs pos="100000">
              <a:schemeClr val="dk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bg1"/>
              </a:solidFill>
            </a:rPr>
            <a:t>الشعور بالمشكلة</a:t>
          </a:r>
          <a:endParaRPr lang="en-GB" sz="1600" b="1" kern="1200" dirty="0">
            <a:solidFill>
              <a:schemeClr val="bg1"/>
            </a:solidFill>
          </a:endParaRPr>
        </a:p>
      </dsp:txBody>
      <dsp:txXfrm>
        <a:off x="6128200" y="29521"/>
        <a:ext cx="1620809" cy="948869"/>
      </dsp:txXfrm>
    </dsp:sp>
    <dsp:sp modelId="{87F51762-58AB-4906-B0D8-DA719FEC028B}">
      <dsp:nvSpPr>
        <dsp:cNvPr id="0" name=""/>
        <dsp:cNvSpPr/>
      </dsp:nvSpPr>
      <dsp:spPr>
        <a:xfrm rot="5400000">
          <a:off x="6840349" y="2061804"/>
          <a:ext cx="1253490" cy="151186"/>
        </a:xfrm>
        <a:prstGeom prst="rect">
          <a:avLst/>
        </a:prstGeom>
        <a:gradFill rotWithShape="0">
          <a:gsLst>
            <a:gs pos="0">
              <a:schemeClr val="dk2">
                <a:tint val="60000"/>
                <a:hueOff val="0"/>
                <a:satOff val="0"/>
                <a:lumOff val="0"/>
                <a:alphaOff val="0"/>
                <a:tint val="94000"/>
                <a:satMod val="100000"/>
                <a:lumMod val="108000"/>
              </a:schemeClr>
            </a:gs>
            <a:gs pos="50000">
              <a:schemeClr val="dk2">
                <a:tint val="60000"/>
                <a:hueOff val="0"/>
                <a:satOff val="0"/>
                <a:lumOff val="0"/>
                <a:alphaOff val="0"/>
                <a:tint val="98000"/>
                <a:shade val="100000"/>
                <a:satMod val="100000"/>
                <a:lumMod val="100000"/>
              </a:schemeClr>
            </a:gs>
            <a:gs pos="100000">
              <a:schemeClr val="dk2">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A67099F-CAD7-41C6-BB46-895F68DCFC89}">
      <dsp:nvSpPr>
        <dsp:cNvPr id="0" name=""/>
        <dsp:cNvSpPr/>
      </dsp:nvSpPr>
      <dsp:spPr>
        <a:xfrm>
          <a:off x="6120014" y="1260675"/>
          <a:ext cx="1679851" cy="1007911"/>
        </a:xfrm>
        <a:prstGeom prst="roundRect">
          <a:avLst>
            <a:gd name="adj" fmla="val 10000"/>
          </a:avLst>
        </a:prstGeom>
        <a:gradFill rotWithShape="0">
          <a:gsLst>
            <a:gs pos="0">
              <a:schemeClr val="dk2">
                <a:hueOff val="0"/>
                <a:satOff val="0"/>
                <a:lumOff val="0"/>
                <a:alphaOff val="0"/>
                <a:tint val="94000"/>
                <a:satMod val="100000"/>
                <a:lumMod val="108000"/>
              </a:schemeClr>
            </a:gs>
            <a:gs pos="50000">
              <a:schemeClr val="dk2">
                <a:hueOff val="0"/>
                <a:satOff val="0"/>
                <a:lumOff val="0"/>
                <a:alphaOff val="0"/>
                <a:tint val="98000"/>
                <a:shade val="100000"/>
                <a:satMod val="100000"/>
                <a:lumMod val="100000"/>
              </a:schemeClr>
            </a:gs>
            <a:gs pos="100000">
              <a:schemeClr val="dk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bg1"/>
              </a:solidFill>
            </a:rPr>
            <a:t>تحديد المشكلة</a:t>
          </a:r>
          <a:endParaRPr lang="en-GB" sz="1600" b="1" kern="1200" dirty="0">
            <a:solidFill>
              <a:schemeClr val="bg1"/>
            </a:solidFill>
          </a:endParaRPr>
        </a:p>
      </dsp:txBody>
      <dsp:txXfrm>
        <a:off x="6149535" y="1290196"/>
        <a:ext cx="1620809" cy="948869"/>
      </dsp:txXfrm>
    </dsp:sp>
    <dsp:sp modelId="{FB1C6CCB-E9EA-4672-A81E-9289099EE02A}">
      <dsp:nvSpPr>
        <dsp:cNvPr id="0" name=""/>
        <dsp:cNvSpPr/>
      </dsp:nvSpPr>
      <dsp:spPr>
        <a:xfrm rot="10800000">
          <a:off x="5236090" y="2691749"/>
          <a:ext cx="2227804" cy="151186"/>
        </a:xfrm>
        <a:prstGeom prst="rect">
          <a:avLst/>
        </a:prstGeom>
        <a:gradFill rotWithShape="0">
          <a:gsLst>
            <a:gs pos="0">
              <a:schemeClr val="dk2">
                <a:tint val="60000"/>
                <a:hueOff val="0"/>
                <a:satOff val="0"/>
                <a:lumOff val="0"/>
                <a:alphaOff val="0"/>
                <a:tint val="94000"/>
                <a:satMod val="100000"/>
                <a:lumMod val="108000"/>
              </a:schemeClr>
            </a:gs>
            <a:gs pos="50000">
              <a:schemeClr val="dk2">
                <a:tint val="60000"/>
                <a:hueOff val="0"/>
                <a:satOff val="0"/>
                <a:lumOff val="0"/>
                <a:alphaOff val="0"/>
                <a:tint val="98000"/>
                <a:shade val="100000"/>
                <a:satMod val="100000"/>
                <a:lumMod val="100000"/>
              </a:schemeClr>
            </a:gs>
            <a:gs pos="100000">
              <a:schemeClr val="dk2">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8F689D7-19FA-4420-AB3C-F9AD23940DD7}">
      <dsp:nvSpPr>
        <dsp:cNvPr id="0" name=""/>
        <dsp:cNvSpPr/>
      </dsp:nvSpPr>
      <dsp:spPr>
        <a:xfrm>
          <a:off x="6120014" y="2520564"/>
          <a:ext cx="1679851" cy="1007911"/>
        </a:xfrm>
        <a:prstGeom prst="roundRect">
          <a:avLst>
            <a:gd name="adj" fmla="val 10000"/>
          </a:avLst>
        </a:prstGeom>
        <a:gradFill rotWithShape="0">
          <a:gsLst>
            <a:gs pos="0">
              <a:schemeClr val="dk2">
                <a:hueOff val="0"/>
                <a:satOff val="0"/>
                <a:lumOff val="0"/>
                <a:alphaOff val="0"/>
                <a:tint val="94000"/>
                <a:satMod val="100000"/>
                <a:lumMod val="108000"/>
              </a:schemeClr>
            </a:gs>
            <a:gs pos="50000">
              <a:schemeClr val="dk2">
                <a:hueOff val="0"/>
                <a:satOff val="0"/>
                <a:lumOff val="0"/>
                <a:alphaOff val="0"/>
                <a:tint val="98000"/>
                <a:shade val="100000"/>
                <a:satMod val="100000"/>
                <a:lumMod val="100000"/>
              </a:schemeClr>
            </a:gs>
            <a:gs pos="100000">
              <a:schemeClr val="dk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bg1"/>
              </a:solidFill>
            </a:rPr>
            <a:t>وضع الفروض</a:t>
          </a:r>
          <a:endParaRPr lang="en-GB" sz="1600" b="1" kern="1200" dirty="0">
            <a:solidFill>
              <a:schemeClr val="bg1"/>
            </a:solidFill>
          </a:endParaRPr>
        </a:p>
      </dsp:txBody>
      <dsp:txXfrm>
        <a:off x="6149535" y="2550085"/>
        <a:ext cx="1620809" cy="948869"/>
      </dsp:txXfrm>
    </dsp:sp>
    <dsp:sp modelId="{41201779-757A-4FF9-A72C-C71A8B32AC1A}">
      <dsp:nvSpPr>
        <dsp:cNvPr id="0" name=""/>
        <dsp:cNvSpPr/>
      </dsp:nvSpPr>
      <dsp:spPr>
        <a:xfrm rot="16200000">
          <a:off x="4606146" y="2061804"/>
          <a:ext cx="1253490" cy="151186"/>
        </a:xfrm>
        <a:prstGeom prst="rect">
          <a:avLst/>
        </a:prstGeom>
        <a:gradFill rotWithShape="0">
          <a:gsLst>
            <a:gs pos="0">
              <a:schemeClr val="dk2">
                <a:tint val="60000"/>
                <a:hueOff val="0"/>
                <a:satOff val="0"/>
                <a:lumOff val="0"/>
                <a:alphaOff val="0"/>
                <a:tint val="94000"/>
                <a:satMod val="100000"/>
                <a:lumMod val="108000"/>
              </a:schemeClr>
            </a:gs>
            <a:gs pos="50000">
              <a:schemeClr val="dk2">
                <a:tint val="60000"/>
                <a:hueOff val="0"/>
                <a:satOff val="0"/>
                <a:lumOff val="0"/>
                <a:alphaOff val="0"/>
                <a:tint val="98000"/>
                <a:shade val="100000"/>
                <a:satMod val="100000"/>
                <a:lumMod val="100000"/>
              </a:schemeClr>
            </a:gs>
            <a:gs pos="100000">
              <a:schemeClr val="dk2">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D96CBD5-04DA-4DF7-A48F-D1FFF2B91C62}">
      <dsp:nvSpPr>
        <dsp:cNvPr id="0" name=""/>
        <dsp:cNvSpPr/>
      </dsp:nvSpPr>
      <dsp:spPr>
        <a:xfrm>
          <a:off x="3885811" y="2520564"/>
          <a:ext cx="1679851" cy="1007911"/>
        </a:xfrm>
        <a:prstGeom prst="roundRect">
          <a:avLst>
            <a:gd name="adj" fmla="val 10000"/>
          </a:avLst>
        </a:prstGeom>
        <a:gradFill rotWithShape="0">
          <a:gsLst>
            <a:gs pos="0">
              <a:schemeClr val="dk2">
                <a:hueOff val="0"/>
                <a:satOff val="0"/>
                <a:lumOff val="0"/>
                <a:alphaOff val="0"/>
                <a:tint val="94000"/>
                <a:satMod val="100000"/>
                <a:lumMod val="108000"/>
              </a:schemeClr>
            </a:gs>
            <a:gs pos="50000">
              <a:schemeClr val="dk2">
                <a:hueOff val="0"/>
                <a:satOff val="0"/>
                <a:lumOff val="0"/>
                <a:alphaOff val="0"/>
                <a:tint val="98000"/>
                <a:shade val="100000"/>
                <a:satMod val="100000"/>
                <a:lumMod val="100000"/>
              </a:schemeClr>
            </a:gs>
            <a:gs pos="100000">
              <a:schemeClr val="dk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bg1"/>
              </a:solidFill>
            </a:rPr>
            <a:t>اختيار العينة</a:t>
          </a:r>
          <a:endParaRPr lang="en-GB" sz="1600" b="1" kern="1200" dirty="0">
            <a:solidFill>
              <a:schemeClr val="bg1"/>
            </a:solidFill>
          </a:endParaRPr>
        </a:p>
      </dsp:txBody>
      <dsp:txXfrm>
        <a:off x="3915332" y="2550085"/>
        <a:ext cx="1620809" cy="948869"/>
      </dsp:txXfrm>
    </dsp:sp>
    <dsp:sp modelId="{57E39609-7138-4393-B1B4-958AA5FD86A7}">
      <dsp:nvSpPr>
        <dsp:cNvPr id="0" name=""/>
        <dsp:cNvSpPr/>
      </dsp:nvSpPr>
      <dsp:spPr>
        <a:xfrm rot="16200000">
          <a:off x="4606146" y="801915"/>
          <a:ext cx="1253490" cy="151186"/>
        </a:xfrm>
        <a:prstGeom prst="rect">
          <a:avLst/>
        </a:prstGeom>
        <a:gradFill rotWithShape="0">
          <a:gsLst>
            <a:gs pos="0">
              <a:schemeClr val="dk2">
                <a:tint val="60000"/>
                <a:hueOff val="0"/>
                <a:satOff val="0"/>
                <a:lumOff val="0"/>
                <a:alphaOff val="0"/>
                <a:tint val="94000"/>
                <a:satMod val="100000"/>
                <a:lumMod val="108000"/>
              </a:schemeClr>
            </a:gs>
            <a:gs pos="50000">
              <a:schemeClr val="dk2">
                <a:tint val="60000"/>
                <a:hueOff val="0"/>
                <a:satOff val="0"/>
                <a:lumOff val="0"/>
                <a:alphaOff val="0"/>
                <a:tint val="98000"/>
                <a:shade val="100000"/>
                <a:satMod val="100000"/>
                <a:lumMod val="100000"/>
              </a:schemeClr>
            </a:gs>
            <a:gs pos="100000">
              <a:schemeClr val="dk2">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1E83292-43A3-4B33-9035-9C6AD40EFDCC}">
      <dsp:nvSpPr>
        <dsp:cNvPr id="0" name=""/>
        <dsp:cNvSpPr/>
      </dsp:nvSpPr>
      <dsp:spPr>
        <a:xfrm>
          <a:off x="3885811" y="1260675"/>
          <a:ext cx="1679851" cy="1007911"/>
        </a:xfrm>
        <a:prstGeom prst="roundRect">
          <a:avLst>
            <a:gd name="adj" fmla="val 10000"/>
          </a:avLst>
        </a:prstGeom>
        <a:gradFill rotWithShape="0">
          <a:gsLst>
            <a:gs pos="0">
              <a:schemeClr val="dk2">
                <a:hueOff val="0"/>
                <a:satOff val="0"/>
                <a:lumOff val="0"/>
                <a:alphaOff val="0"/>
                <a:tint val="94000"/>
                <a:satMod val="100000"/>
                <a:lumMod val="108000"/>
              </a:schemeClr>
            </a:gs>
            <a:gs pos="50000">
              <a:schemeClr val="dk2">
                <a:hueOff val="0"/>
                <a:satOff val="0"/>
                <a:lumOff val="0"/>
                <a:alphaOff val="0"/>
                <a:tint val="98000"/>
                <a:shade val="100000"/>
                <a:satMod val="100000"/>
                <a:lumMod val="100000"/>
              </a:schemeClr>
            </a:gs>
            <a:gs pos="100000">
              <a:schemeClr val="dk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bg1"/>
              </a:solidFill>
            </a:rPr>
            <a:t>أدوات البحث</a:t>
          </a:r>
          <a:endParaRPr lang="en-GB" sz="1600" b="1" kern="1200" dirty="0">
            <a:solidFill>
              <a:schemeClr val="bg1"/>
            </a:solidFill>
          </a:endParaRPr>
        </a:p>
      </dsp:txBody>
      <dsp:txXfrm>
        <a:off x="3915332" y="1290196"/>
        <a:ext cx="1620809" cy="948869"/>
      </dsp:txXfrm>
    </dsp:sp>
    <dsp:sp modelId="{985DD716-C6BF-4FBF-89E0-FEA95B9B32E9}">
      <dsp:nvSpPr>
        <dsp:cNvPr id="0" name=""/>
        <dsp:cNvSpPr/>
      </dsp:nvSpPr>
      <dsp:spPr>
        <a:xfrm rot="10800000">
          <a:off x="3001888" y="171971"/>
          <a:ext cx="2227804" cy="151186"/>
        </a:xfrm>
        <a:prstGeom prst="rect">
          <a:avLst/>
        </a:prstGeom>
        <a:gradFill rotWithShape="0">
          <a:gsLst>
            <a:gs pos="0">
              <a:schemeClr val="dk2">
                <a:tint val="60000"/>
                <a:hueOff val="0"/>
                <a:satOff val="0"/>
                <a:lumOff val="0"/>
                <a:alphaOff val="0"/>
                <a:tint val="94000"/>
                <a:satMod val="100000"/>
                <a:lumMod val="108000"/>
              </a:schemeClr>
            </a:gs>
            <a:gs pos="50000">
              <a:schemeClr val="dk2">
                <a:tint val="60000"/>
                <a:hueOff val="0"/>
                <a:satOff val="0"/>
                <a:lumOff val="0"/>
                <a:alphaOff val="0"/>
                <a:tint val="98000"/>
                <a:shade val="100000"/>
                <a:satMod val="100000"/>
                <a:lumMod val="100000"/>
              </a:schemeClr>
            </a:gs>
            <a:gs pos="100000">
              <a:schemeClr val="dk2">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0C76AE7-2974-4D73-BF10-2BB0291FFD92}">
      <dsp:nvSpPr>
        <dsp:cNvPr id="0" name=""/>
        <dsp:cNvSpPr/>
      </dsp:nvSpPr>
      <dsp:spPr>
        <a:xfrm>
          <a:off x="3885811" y="787"/>
          <a:ext cx="1679851" cy="1007911"/>
        </a:xfrm>
        <a:prstGeom prst="roundRect">
          <a:avLst>
            <a:gd name="adj" fmla="val 10000"/>
          </a:avLst>
        </a:prstGeom>
        <a:gradFill rotWithShape="0">
          <a:gsLst>
            <a:gs pos="0">
              <a:schemeClr val="dk2">
                <a:hueOff val="0"/>
                <a:satOff val="0"/>
                <a:lumOff val="0"/>
                <a:alphaOff val="0"/>
                <a:tint val="94000"/>
                <a:satMod val="100000"/>
                <a:lumMod val="108000"/>
              </a:schemeClr>
            </a:gs>
            <a:gs pos="50000">
              <a:schemeClr val="dk2">
                <a:hueOff val="0"/>
                <a:satOff val="0"/>
                <a:lumOff val="0"/>
                <a:alphaOff val="0"/>
                <a:tint val="98000"/>
                <a:shade val="100000"/>
                <a:satMod val="100000"/>
                <a:lumMod val="100000"/>
              </a:schemeClr>
            </a:gs>
            <a:gs pos="100000">
              <a:schemeClr val="dk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bg1"/>
              </a:solidFill>
            </a:rPr>
            <a:t>جمع البيانات والمعلومات</a:t>
          </a:r>
          <a:endParaRPr lang="en-GB" sz="1600" b="1" kern="1200" dirty="0">
            <a:solidFill>
              <a:schemeClr val="bg1"/>
            </a:solidFill>
          </a:endParaRPr>
        </a:p>
      </dsp:txBody>
      <dsp:txXfrm>
        <a:off x="3915332" y="30308"/>
        <a:ext cx="1620809" cy="948869"/>
      </dsp:txXfrm>
    </dsp:sp>
    <dsp:sp modelId="{657450E6-68C6-42A4-8812-AA5C3C9110A5}">
      <dsp:nvSpPr>
        <dsp:cNvPr id="0" name=""/>
        <dsp:cNvSpPr/>
      </dsp:nvSpPr>
      <dsp:spPr>
        <a:xfrm>
          <a:off x="1651608" y="787"/>
          <a:ext cx="1679851" cy="1007911"/>
        </a:xfrm>
        <a:prstGeom prst="roundRect">
          <a:avLst>
            <a:gd name="adj" fmla="val 10000"/>
          </a:avLst>
        </a:prstGeom>
        <a:gradFill rotWithShape="0">
          <a:gsLst>
            <a:gs pos="0">
              <a:schemeClr val="dk2">
                <a:hueOff val="0"/>
                <a:satOff val="0"/>
                <a:lumOff val="0"/>
                <a:alphaOff val="0"/>
                <a:tint val="94000"/>
                <a:satMod val="100000"/>
                <a:lumMod val="108000"/>
              </a:schemeClr>
            </a:gs>
            <a:gs pos="50000">
              <a:schemeClr val="dk2">
                <a:hueOff val="0"/>
                <a:satOff val="0"/>
                <a:lumOff val="0"/>
                <a:alphaOff val="0"/>
                <a:tint val="98000"/>
                <a:shade val="100000"/>
                <a:satMod val="100000"/>
                <a:lumMod val="100000"/>
              </a:schemeClr>
            </a:gs>
            <a:gs pos="100000">
              <a:schemeClr val="dk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bg1"/>
              </a:solidFill>
            </a:rPr>
            <a:t>التوصل للنتائج</a:t>
          </a:r>
          <a:endParaRPr lang="en-GB" sz="1600" b="1" kern="1200" dirty="0">
            <a:solidFill>
              <a:schemeClr val="bg1"/>
            </a:solidFill>
          </a:endParaRPr>
        </a:p>
      </dsp:txBody>
      <dsp:txXfrm>
        <a:off x="1681129" y="30308"/>
        <a:ext cx="1620809" cy="9488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4E632-CAF7-4E3F-966D-4AFDAAA665D7}">
      <dsp:nvSpPr>
        <dsp:cNvPr id="0" name=""/>
        <dsp:cNvSpPr/>
      </dsp:nvSpPr>
      <dsp:spPr>
        <a:xfrm>
          <a:off x="3496248" y="572762"/>
          <a:ext cx="326232" cy="91440"/>
        </a:xfrm>
        <a:custGeom>
          <a:avLst/>
          <a:gdLst/>
          <a:ahLst/>
          <a:cxnLst/>
          <a:rect l="0" t="0" r="0" b="0"/>
          <a:pathLst>
            <a:path>
              <a:moveTo>
                <a:pt x="326232" y="45720"/>
              </a:moveTo>
              <a:lnTo>
                <a:pt x="0" y="45720"/>
              </a:lnTo>
            </a:path>
          </a:pathLst>
        </a:custGeom>
        <a:noFill/>
        <a:ln w="9525" cap="flat" cmpd="sng" algn="ctr">
          <a:solidFill>
            <a:schemeClr val="accent2">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650444" y="616698"/>
        <a:ext cx="17841" cy="3568"/>
      </dsp:txXfrm>
    </dsp:sp>
    <dsp:sp modelId="{446C42DD-1656-468D-BEB1-AFD59B106C69}">
      <dsp:nvSpPr>
        <dsp:cNvPr id="0" name=""/>
        <dsp:cNvSpPr/>
      </dsp:nvSpPr>
      <dsp:spPr>
        <a:xfrm>
          <a:off x="3820681" y="153048"/>
          <a:ext cx="1551447" cy="930868"/>
        </a:xfrm>
        <a:prstGeom prst="rect">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ar-IQ" sz="1700" b="1" kern="1200" cap="none" spc="0" dirty="0">
              <a:ln w="0"/>
              <a:solidFill>
                <a:schemeClr val="bg1"/>
              </a:solidFill>
              <a:effectLst>
                <a:outerShdw blurRad="38100" dist="19050" dir="2700000" algn="tl" rotWithShape="0">
                  <a:schemeClr val="dk1">
                    <a:alpha val="40000"/>
                  </a:schemeClr>
                </a:outerShdw>
              </a:effectLst>
            </a:rPr>
            <a:t>تحديد الحالة</a:t>
          </a:r>
          <a:endParaRPr lang="en-GB" sz="1700" b="1" kern="1200" cap="none" spc="0" dirty="0">
            <a:ln w="0"/>
            <a:solidFill>
              <a:schemeClr val="bg1"/>
            </a:solidFill>
            <a:effectLst>
              <a:outerShdw blurRad="38100" dist="19050" dir="2700000" algn="tl" rotWithShape="0">
                <a:schemeClr val="dk1">
                  <a:alpha val="40000"/>
                </a:schemeClr>
              </a:outerShdw>
            </a:effectLst>
          </a:endParaRPr>
        </a:p>
      </dsp:txBody>
      <dsp:txXfrm>
        <a:off x="3820681" y="153048"/>
        <a:ext cx="1551447" cy="930868"/>
      </dsp:txXfrm>
    </dsp:sp>
    <dsp:sp modelId="{C6C59E57-B8BE-46D8-93D5-0B80BFC55A0C}">
      <dsp:nvSpPr>
        <dsp:cNvPr id="0" name=""/>
        <dsp:cNvSpPr/>
      </dsp:nvSpPr>
      <dsp:spPr>
        <a:xfrm>
          <a:off x="1587968" y="572762"/>
          <a:ext cx="326232" cy="91440"/>
        </a:xfrm>
        <a:custGeom>
          <a:avLst/>
          <a:gdLst/>
          <a:ahLst/>
          <a:cxnLst/>
          <a:rect l="0" t="0" r="0" b="0"/>
          <a:pathLst>
            <a:path>
              <a:moveTo>
                <a:pt x="326232" y="45720"/>
              </a:moveTo>
              <a:lnTo>
                <a:pt x="0" y="45720"/>
              </a:lnTo>
            </a:path>
          </a:pathLst>
        </a:custGeom>
        <a:noFill/>
        <a:ln w="9525" cap="flat" cmpd="sng" algn="ctr">
          <a:solidFill>
            <a:schemeClr val="accent3">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742164" y="616698"/>
        <a:ext cx="17841" cy="3568"/>
      </dsp:txXfrm>
    </dsp:sp>
    <dsp:sp modelId="{350E2314-909D-4641-BA5C-8B69AC850B88}">
      <dsp:nvSpPr>
        <dsp:cNvPr id="0" name=""/>
        <dsp:cNvSpPr/>
      </dsp:nvSpPr>
      <dsp:spPr>
        <a:xfrm>
          <a:off x="1912401" y="153048"/>
          <a:ext cx="1551447" cy="930868"/>
        </a:xfrm>
        <a:prstGeom prst="rect">
          <a:avLst/>
        </a:prstGeom>
        <a:gradFill rotWithShape="0">
          <a:gsLst>
            <a:gs pos="0">
              <a:schemeClr val="accent3">
                <a:hueOff val="0"/>
                <a:satOff val="0"/>
                <a:lumOff val="0"/>
                <a:alphaOff val="0"/>
                <a:tint val="94000"/>
                <a:satMod val="100000"/>
                <a:lumMod val="108000"/>
              </a:schemeClr>
            </a:gs>
            <a:gs pos="50000">
              <a:schemeClr val="accent3">
                <a:hueOff val="0"/>
                <a:satOff val="0"/>
                <a:lumOff val="0"/>
                <a:alphaOff val="0"/>
                <a:tint val="98000"/>
                <a:shade val="100000"/>
                <a:satMod val="100000"/>
                <a:lumMod val="100000"/>
              </a:schemeClr>
            </a:gs>
            <a:gs pos="100000">
              <a:schemeClr val="accent3">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ar-IQ" sz="1700" b="1" kern="1200" cap="none" spc="0" dirty="0">
              <a:ln w="0"/>
              <a:solidFill>
                <a:schemeClr val="bg1"/>
              </a:solidFill>
              <a:effectLst>
                <a:outerShdw blurRad="38100" dist="19050" dir="2700000" algn="tl" rotWithShape="0">
                  <a:schemeClr val="dk1">
                    <a:alpha val="40000"/>
                  </a:schemeClr>
                </a:outerShdw>
              </a:effectLst>
            </a:rPr>
            <a:t>جمع البيانات والمعلومات بالحالة</a:t>
          </a:r>
          <a:endParaRPr lang="en-GB" sz="1700" b="1" kern="1200" cap="none" spc="0" dirty="0">
            <a:ln w="0"/>
            <a:solidFill>
              <a:schemeClr val="bg1"/>
            </a:solidFill>
            <a:effectLst>
              <a:outerShdw blurRad="38100" dist="19050" dir="2700000" algn="tl" rotWithShape="0">
                <a:schemeClr val="dk1">
                  <a:alpha val="40000"/>
                </a:schemeClr>
              </a:outerShdw>
            </a:effectLst>
          </a:endParaRPr>
        </a:p>
      </dsp:txBody>
      <dsp:txXfrm>
        <a:off x="1912401" y="153048"/>
        <a:ext cx="1551447" cy="930868"/>
      </dsp:txXfrm>
    </dsp:sp>
    <dsp:sp modelId="{3B06D74C-2C5A-42F8-AFC5-9B2C9B30489E}">
      <dsp:nvSpPr>
        <dsp:cNvPr id="0" name=""/>
        <dsp:cNvSpPr/>
      </dsp:nvSpPr>
      <dsp:spPr>
        <a:xfrm>
          <a:off x="779845" y="1082117"/>
          <a:ext cx="3816559" cy="326232"/>
        </a:xfrm>
        <a:custGeom>
          <a:avLst/>
          <a:gdLst/>
          <a:ahLst/>
          <a:cxnLst/>
          <a:rect l="0" t="0" r="0" b="0"/>
          <a:pathLst>
            <a:path>
              <a:moveTo>
                <a:pt x="0" y="0"/>
              </a:moveTo>
              <a:lnTo>
                <a:pt x="0" y="180216"/>
              </a:lnTo>
              <a:lnTo>
                <a:pt x="3816559" y="180216"/>
              </a:lnTo>
              <a:lnTo>
                <a:pt x="3816559" y="326232"/>
              </a:lnTo>
            </a:path>
          </a:pathLst>
        </a:custGeom>
        <a:noFill/>
        <a:ln w="9525" cap="flat" cmpd="sng" algn="ctr">
          <a:solidFill>
            <a:schemeClr val="accent4">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dsp:txBody>
      <dsp:txXfrm>
        <a:off x="2592294" y="1243449"/>
        <a:ext cx="191660" cy="3568"/>
      </dsp:txXfrm>
    </dsp:sp>
    <dsp:sp modelId="{95BA0973-2139-42C6-ABA2-D4D468B2D23C}">
      <dsp:nvSpPr>
        <dsp:cNvPr id="0" name=""/>
        <dsp:cNvSpPr/>
      </dsp:nvSpPr>
      <dsp:spPr>
        <a:xfrm>
          <a:off x="4121" y="153048"/>
          <a:ext cx="1551447" cy="930868"/>
        </a:xfrm>
        <a:prstGeom prst="rect">
          <a:avLst/>
        </a:prstGeom>
        <a:gradFill rotWithShape="0">
          <a:gsLst>
            <a:gs pos="0">
              <a:schemeClr val="accent4">
                <a:hueOff val="0"/>
                <a:satOff val="0"/>
                <a:lumOff val="0"/>
                <a:alphaOff val="0"/>
                <a:tint val="94000"/>
                <a:satMod val="100000"/>
                <a:lumMod val="108000"/>
              </a:schemeClr>
            </a:gs>
            <a:gs pos="50000">
              <a:schemeClr val="accent4">
                <a:hueOff val="0"/>
                <a:satOff val="0"/>
                <a:lumOff val="0"/>
                <a:alphaOff val="0"/>
                <a:tint val="98000"/>
                <a:shade val="100000"/>
                <a:satMod val="100000"/>
                <a:lumMod val="100000"/>
              </a:schemeClr>
            </a:gs>
            <a:gs pos="100000">
              <a:schemeClr val="accent4">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ar-IQ" sz="1700" b="1" kern="1200" cap="none" spc="0" dirty="0">
              <a:ln w="0"/>
              <a:solidFill>
                <a:schemeClr val="bg1"/>
              </a:solidFill>
              <a:effectLst>
                <a:outerShdw blurRad="38100" dist="19050" dir="2700000" algn="tl" rotWithShape="0">
                  <a:schemeClr val="dk1">
                    <a:alpha val="40000"/>
                  </a:schemeClr>
                </a:outerShdw>
              </a:effectLst>
            </a:rPr>
            <a:t>وضع الفروض</a:t>
          </a:r>
          <a:endParaRPr lang="en-GB" sz="1700" b="1" kern="1200" cap="none" spc="0" dirty="0">
            <a:ln w="0"/>
            <a:solidFill>
              <a:schemeClr val="bg1"/>
            </a:solidFill>
            <a:effectLst>
              <a:outerShdw blurRad="38100" dist="19050" dir="2700000" algn="tl" rotWithShape="0">
                <a:schemeClr val="dk1">
                  <a:alpha val="40000"/>
                </a:schemeClr>
              </a:outerShdw>
            </a:effectLst>
          </a:endParaRPr>
        </a:p>
      </dsp:txBody>
      <dsp:txXfrm>
        <a:off x="4121" y="153048"/>
        <a:ext cx="1551447" cy="930868"/>
      </dsp:txXfrm>
    </dsp:sp>
    <dsp:sp modelId="{7BAC2A23-E6B4-4E50-8809-DAF2DDBFC82C}">
      <dsp:nvSpPr>
        <dsp:cNvPr id="0" name=""/>
        <dsp:cNvSpPr/>
      </dsp:nvSpPr>
      <dsp:spPr>
        <a:xfrm>
          <a:off x="3496248" y="1860464"/>
          <a:ext cx="326232" cy="91440"/>
        </a:xfrm>
        <a:custGeom>
          <a:avLst/>
          <a:gdLst/>
          <a:ahLst/>
          <a:cxnLst/>
          <a:rect l="0" t="0" r="0" b="0"/>
          <a:pathLst>
            <a:path>
              <a:moveTo>
                <a:pt x="326232" y="45720"/>
              </a:moveTo>
              <a:lnTo>
                <a:pt x="0" y="45720"/>
              </a:lnTo>
            </a:path>
          </a:pathLst>
        </a:custGeom>
        <a:noFill/>
        <a:ln w="9525" cap="flat" cmpd="sng" algn="ctr">
          <a:solidFill>
            <a:schemeClr val="accent5">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650444" y="1904399"/>
        <a:ext cx="17841" cy="3568"/>
      </dsp:txXfrm>
    </dsp:sp>
    <dsp:sp modelId="{F34E8DC8-94EF-4A7E-A21D-BF6129390489}">
      <dsp:nvSpPr>
        <dsp:cNvPr id="0" name=""/>
        <dsp:cNvSpPr/>
      </dsp:nvSpPr>
      <dsp:spPr>
        <a:xfrm>
          <a:off x="3820681" y="1440749"/>
          <a:ext cx="1551447" cy="930868"/>
        </a:xfrm>
        <a:prstGeom prst="rect">
          <a:avLst/>
        </a:prstGeom>
        <a:gradFill rotWithShape="0">
          <a:gsLst>
            <a:gs pos="0">
              <a:schemeClr val="accent5">
                <a:hueOff val="0"/>
                <a:satOff val="0"/>
                <a:lumOff val="0"/>
                <a:alphaOff val="0"/>
                <a:tint val="94000"/>
                <a:satMod val="100000"/>
                <a:lumMod val="108000"/>
              </a:schemeClr>
            </a:gs>
            <a:gs pos="50000">
              <a:schemeClr val="accent5">
                <a:hueOff val="0"/>
                <a:satOff val="0"/>
                <a:lumOff val="0"/>
                <a:alphaOff val="0"/>
                <a:tint val="98000"/>
                <a:shade val="100000"/>
                <a:satMod val="100000"/>
                <a:lumMod val="100000"/>
              </a:schemeClr>
            </a:gs>
            <a:gs pos="100000">
              <a:schemeClr val="accent5">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ar-IQ" sz="1700" b="1" kern="1200" cap="none" spc="0" dirty="0" err="1">
              <a:ln w="0"/>
              <a:solidFill>
                <a:schemeClr val="bg1"/>
              </a:solidFill>
              <a:effectLst>
                <a:outerShdw blurRad="38100" dist="19050" dir="2700000" algn="tl" rotWithShape="0">
                  <a:schemeClr val="dk1">
                    <a:alpha val="40000"/>
                  </a:schemeClr>
                </a:outerShdw>
              </a:effectLst>
            </a:rPr>
            <a:t>اثيات</a:t>
          </a:r>
          <a:r>
            <a:rPr lang="ar-IQ" sz="1700" b="1" kern="1200" cap="none" spc="0" dirty="0">
              <a:ln w="0"/>
              <a:solidFill>
                <a:schemeClr val="bg1"/>
              </a:solidFill>
              <a:effectLst>
                <a:outerShdw blurRad="38100" dist="19050" dir="2700000" algn="tl" rotWithShape="0">
                  <a:schemeClr val="dk1">
                    <a:alpha val="40000"/>
                  </a:schemeClr>
                </a:outerShdw>
              </a:effectLst>
            </a:rPr>
            <a:t> الفروض</a:t>
          </a:r>
          <a:endParaRPr lang="en-GB" sz="1700" b="1" kern="1200" cap="none" spc="0" dirty="0">
            <a:ln w="0"/>
            <a:solidFill>
              <a:schemeClr val="bg1"/>
            </a:solidFill>
            <a:effectLst>
              <a:outerShdw blurRad="38100" dist="19050" dir="2700000" algn="tl" rotWithShape="0">
                <a:schemeClr val="dk1">
                  <a:alpha val="40000"/>
                </a:schemeClr>
              </a:outerShdw>
            </a:effectLst>
          </a:endParaRPr>
        </a:p>
      </dsp:txBody>
      <dsp:txXfrm>
        <a:off x="3820681" y="1440749"/>
        <a:ext cx="1551447" cy="930868"/>
      </dsp:txXfrm>
    </dsp:sp>
    <dsp:sp modelId="{AC9E516A-DCAF-44AE-A7C0-BCC95628E092}">
      <dsp:nvSpPr>
        <dsp:cNvPr id="0" name=""/>
        <dsp:cNvSpPr/>
      </dsp:nvSpPr>
      <dsp:spPr>
        <a:xfrm>
          <a:off x="1912401" y="1440749"/>
          <a:ext cx="1551447" cy="930868"/>
        </a:xfrm>
        <a:prstGeom prst="rect">
          <a:avLst/>
        </a:prstGeom>
        <a:gradFill rotWithShape="0">
          <a:gsLst>
            <a:gs pos="0">
              <a:schemeClr val="accent6">
                <a:hueOff val="0"/>
                <a:satOff val="0"/>
                <a:lumOff val="0"/>
                <a:alphaOff val="0"/>
                <a:tint val="94000"/>
                <a:satMod val="100000"/>
                <a:lumMod val="108000"/>
              </a:schemeClr>
            </a:gs>
            <a:gs pos="50000">
              <a:schemeClr val="accent6">
                <a:hueOff val="0"/>
                <a:satOff val="0"/>
                <a:lumOff val="0"/>
                <a:alphaOff val="0"/>
                <a:tint val="98000"/>
                <a:shade val="100000"/>
                <a:satMod val="100000"/>
                <a:lumMod val="100000"/>
              </a:schemeClr>
            </a:gs>
            <a:gs pos="100000">
              <a:schemeClr val="accent6">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ar-IQ" sz="1700" b="1" kern="1200" cap="none" spc="0" dirty="0">
              <a:ln w="0"/>
              <a:solidFill>
                <a:schemeClr val="bg1"/>
              </a:solidFill>
              <a:effectLst>
                <a:outerShdw blurRad="38100" dist="19050" dir="2700000" algn="tl" rotWithShape="0">
                  <a:schemeClr val="dk1">
                    <a:alpha val="40000"/>
                  </a:schemeClr>
                </a:outerShdw>
              </a:effectLst>
            </a:rPr>
            <a:t>استخلاص النتائج</a:t>
          </a:r>
          <a:endParaRPr lang="en-GB" sz="1700" b="1" kern="1200" cap="none" spc="0" dirty="0">
            <a:ln w="0"/>
            <a:solidFill>
              <a:schemeClr val="bg1"/>
            </a:solidFill>
            <a:effectLst>
              <a:outerShdw blurRad="38100" dist="19050" dir="2700000" algn="tl" rotWithShape="0">
                <a:schemeClr val="dk1">
                  <a:alpha val="40000"/>
                </a:schemeClr>
              </a:outerShdw>
            </a:effectLst>
          </a:endParaRPr>
        </a:p>
      </dsp:txBody>
      <dsp:txXfrm>
        <a:off x="1912401" y="1440749"/>
        <a:ext cx="1551447" cy="9308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86D6F0-5675-46AE-92DE-A8CB77CBAA8C}">
      <dsp:nvSpPr>
        <dsp:cNvPr id="0" name=""/>
        <dsp:cNvSpPr/>
      </dsp:nvSpPr>
      <dsp:spPr>
        <a:xfrm>
          <a:off x="2741191" y="299"/>
          <a:ext cx="5680917" cy="482398"/>
        </a:xfrm>
        <a:prstGeom prst="roundRect">
          <a:avLst>
            <a:gd name="adj" fmla="val 10000"/>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ar-IQ" sz="3200" kern="1200" dirty="0" err="1"/>
            <a:t>مصادرمعلومات</a:t>
          </a:r>
          <a:r>
            <a:rPr lang="ar-IQ" sz="3200" kern="1200" dirty="0"/>
            <a:t> المنهج</a:t>
          </a:r>
          <a:endParaRPr lang="en-GB" sz="3200" kern="1200" dirty="0"/>
        </a:p>
      </dsp:txBody>
      <dsp:txXfrm>
        <a:off x="2755320" y="14428"/>
        <a:ext cx="5652659" cy="454140"/>
      </dsp:txXfrm>
    </dsp:sp>
    <dsp:sp modelId="{8AEAB269-B208-4B5D-AA18-F46189D7DD11}">
      <dsp:nvSpPr>
        <dsp:cNvPr id="0" name=""/>
        <dsp:cNvSpPr/>
      </dsp:nvSpPr>
      <dsp:spPr>
        <a:xfrm>
          <a:off x="3309283" y="482697"/>
          <a:ext cx="568091" cy="361798"/>
        </a:xfrm>
        <a:custGeom>
          <a:avLst/>
          <a:gdLst/>
          <a:ahLst/>
          <a:cxnLst/>
          <a:rect l="0" t="0" r="0" b="0"/>
          <a:pathLst>
            <a:path>
              <a:moveTo>
                <a:pt x="0" y="0"/>
              </a:moveTo>
              <a:lnTo>
                <a:pt x="0" y="361798"/>
              </a:lnTo>
              <a:lnTo>
                <a:pt x="568091" y="361798"/>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630E8E7-A187-4308-8F47-B4DCC6B5ACAD}">
      <dsp:nvSpPr>
        <dsp:cNvPr id="0" name=""/>
        <dsp:cNvSpPr/>
      </dsp:nvSpPr>
      <dsp:spPr>
        <a:xfrm>
          <a:off x="3877374" y="603297"/>
          <a:ext cx="4339185" cy="482398"/>
        </a:xfrm>
        <a:prstGeom prst="roundRect">
          <a:avLst>
            <a:gd name="adj" fmla="val 10000"/>
          </a:avLst>
        </a:prstGeom>
        <a:solidFill>
          <a:schemeClr val="lt1"/>
        </a:solidFill>
        <a:ln w="15875" cap="flat" cmpd="sng" algn="ctr">
          <a:solidFill>
            <a:schemeClr val="accent4"/>
          </a:solidFill>
          <a:prstDash val="solid"/>
        </a:ln>
        <a:effectLst>
          <a:glow rad="101600">
            <a:schemeClr val="accent4">
              <a:satMod val="175000"/>
              <a:alpha val="40000"/>
            </a:schemeClr>
          </a:glow>
        </a:effectLst>
        <a:scene3d>
          <a:camera prst="orthographicFront"/>
          <a:lightRig rig="flat" dir="t"/>
        </a:scene3d>
        <a:sp3d z="-19050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45720" tIns="30480" rIns="45720" bIns="30480" numCol="1" spcCol="1270" anchor="ctr" anchorCtr="0">
          <a:noAutofit/>
        </a:bodyPr>
        <a:lstStyle/>
        <a:p>
          <a:pPr marL="0" lvl="0" indent="0" algn="r" defTabSz="1066800" rtl="1">
            <a:lnSpc>
              <a:spcPct val="90000"/>
            </a:lnSpc>
            <a:spcBef>
              <a:spcPct val="0"/>
            </a:spcBef>
            <a:spcAft>
              <a:spcPct val="35000"/>
            </a:spcAft>
            <a:buFont typeface="+mj-lt"/>
            <a:buNone/>
          </a:pPr>
          <a:r>
            <a:rPr lang="ar-IQ" sz="2400" kern="1200" dirty="0"/>
            <a:t>1- السجلات والوثائق </a:t>
          </a:r>
          <a:endParaRPr lang="en-GB" sz="2400" kern="1200" dirty="0"/>
        </a:p>
      </dsp:txBody>
      <dsp:txXfrm>
        <a:off x="3891503" y="617426"/>
        <a:ext cx="4310927" cy="454140"/>
      </dsp:txXfrm>
    </dsp:sp>
    <dsp:sp modelId="{F40D359E-5EB3-46C9-BB10-4CCE79504937}">
      <dsp:nvSpPr>
        <dsp:cNvPr id="0" name=""/>
        <dsp:cNvSpPr/>
      </dsp:nvSpPr>
      <dsp:spPr>
        <a:xfrm>
          <a:off x="3309283" y="482697"/>
          <a:ext cx="568091" cy="964796"/>
        </a:xfrm>
        <a:custGeom>
          <a:avLst/>
          <a:gdLst/>
          <a:ahLst/>
          <a:cxnLst/>
          <a:rect l="0" t="0" r="0" b="0"/>
          <a:pathLst>
            <a:path>
              <a:moveTo>
                <a:pt x="0" y="0"/>
              </a:moveTo>
              <a:lnTo>
                <a:pt x="0" y="964796"/>
              </a:lnTo>
              <a:lnTo>
                <a:pt x="568091" y="964796"/>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A0C71DE-2D8D-4C98-AE78-28035E513B61}">
      <dsp:nvSpPr>
        <dsp:cNvPr id="0" name=""/>
        <dsp:cNvSpPr/>
      </dsp:nvSpPr>
      <dsp:spPr>
        <a:xfrm>
          <a:off x="3877374" y="1206295"/>
          <a:ext cx="4339185" cy="482398"/>
        </a:xfrm>
        <a:prstGeom prst="roundRect">
          <a:avLst>
            <a:gd name="adj" fmla="val 10000"/>
          </a:avLst>
        </a:prstGeom>
        <a:solidFill>
          <a:schemeClr val="lt1"/>
        </a:solidFill>
        <a:ln w="15875" cap="flat" cmpd="sng" algn="ctr">
          <a:solidFill>
            <a:schemeClr val="accent4"/>
          </a:solidFill>
          <a:prstDash val="solid"/>
        </a:ln>
        <a:effectLst>
          <a:glow rad="101600">
            <a:schemeClr val="accent4">
              <a:satMod val="175000"/>
              <a:alpha val="40000"/>
            </a:schemeClr>
          </a:glow>
        </a:effectLst>
        <a:scene3d>
          <a:camera prst="orthographicFront"/>
          <a:lightRig rig="flat" dir="t"/>
        </a:scene3d>
        <a:sp3d z="-19050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45720" tIns="30480" rIns="45720" bIns="30480" numCol="1" spcCol="1270" anchor="ctr" anchorCtr="0">
          <a:noAutofit/>
        </a:bodyPr>
        <a:lstStyle/>
        <a:p>
          <a:pPr marL="0" lvl="0" indent="0" algn="r" defTabSz="1066800" rtl="1">
            <a:lnSpc>
              <a:spcPct val="90000"/>
            </a:lnSpc>
            <a:spcBef>
              <a:spcPct val="0"/>
            </a:spcBef>
            <a:spcAft>
              <a:spcPct val="35000"/>
            </a:spcAft>
            <a:buFont typeface="+mj-lt"/>
            <a:buNone/>
          </a:pPr>
          <a:r>
            <a:rPr lang="ar-IQ" sz="2400" kern="1200" dirty="0"/>
            <a:t>2- الصحف والمجلات : </a:t>
          </a:r>
          <a:endParaRPr lang="en-GB" sz="2400" kern="1200" dirty="0"/>
        </a:p>
      </dsp:txBody>
      <dsp:txXfrm>
        <a:off x="3891503" y="1220424"/>
        <a:ext cx="4310927" cy="454140"/>
      </dsp:txXfrm>
    </dsp:sp>
    <dsp:sp modelId="{F35B1BD2-BA07-4B8F-8673-50D602546FAC}">
      <dsp:nvSpPr>
        <dsp:cNvPr id="0" name=""/>
        <dsp:cNvSpPr/>
      </dsp:nvSpPr>
      <dsp:spPr>
        <a:xfrm>
          <a:off x="3309283" y="482697"/>
          <a:ext cx="568091" cy="1567795"/>
        </a:xfrm>
        <a:custGeom>
          <a:avLst/>
          <a:gdLst/>
          <a:ahLst/>
          <a:cxnLst/>
          <a:rect l="0" t="0" r="0" b="0"/>
          <a:pathLst>
            <a:path>
              <a:moveTo>
                <a:pt x="0" y="0"/>
              </a:moveTo>
              <a:lnTo>
                <a:pt x="0" y="1567795"/>
              </a:lnTo>
              <a:lnTo>
                <a:pt x="568091" y="1567795"/>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5390B66-016A-4CE4-B1ED-DE723A166FA6}">
      <dsp:nvSpPr>
        <dsp:cNvPr id="0" name=""/>
        <dsp:cNvSpPr/>
      </dsp:nvSpPr>
      <dsp:spPr>
        <a:xfrm>
          <a:off x="3877374" y="1809293"/>
          <a:ext cx="4339185" cy="482398"/>
        </a:xfrm>
        <a:prstGeom prst="roundRect">
          <a:avLst>
            <a:gd name="adj" fmla="val 10000"/>
          </a:avLst>
        </a:prstGeom>
        <a:solidFill>
          <a:schemeClr val="lt1"/>
        </a:solidFill>
        <a:ln w="15875" cap="flat" cmpd="sng" algn="ctr">
          <a:solidFill>
            <a:schemeClr val="accent4"/>
          </a:solidFill>
          <a:prstDash val="solid"/>
        </a:ln>
        <a:effectLst>
          <a:glow rad="101600">
            <a:schemeClr val="accent4">
              <a:satMod val="175000"/>
              <a:alpha val="40000"/>
            </a:schemeClr>
          </a:glow>
        </a:effectLst>
        <a:scene3d>
          <a:camera prst="orthographicFront"/>
          <a:lightRig rig="flat" dir="t"/>
        </a:scene3d>
        <a:sp3d z="-19050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45720" tIns="30480" rIns="45720" bIns="30480" numCol="1" spcCol="1270" anchor="ctr" anchorCtr="0">
          <a:noAutofit/>
        </a:bodyPr>
        <a:lstStyle/>
        <a:p>
          <a:pPr marL="0" lvl="0" indent="0" algn="r" defTabSz="1066800" rtl="1">
            <a:lnSpc>
              <a:spcPct val="90000"/>
            </a:lnSpc>
            <a:spcBef>
              <a:spcPct val="0"/>
            </a:spcBef>
            <a:spcAft>
              <a:spcPct val="35000"/>
            </a:spcAft>
            <a:buFont typeface="+mj-lt"/>
            <a:buNone/>
          </a:pPr>
          <a:r>
            <a:rPr lang="ar-IQ" sz="2400" kern="1200" dirty="0"/>
            <a:t>3- الدراسات السابقة : </a:t>
          </a:r>
          <a:endParaRPr lang="en-GB" sz="2400" kern="1200" dirty="0"/>
        </a:p>
      </dsp:txBody>
      <dsp:txXfrm>
        <a:off x="3891503" y="1823422"/>
        <a:ext cx="4310927" cy="454140"/>
      </dsp:txXfrm>
    </dsp:sp>
    <dsp:sp modelId="{2EA10887-BB20-45D8-B9EA-76431FFAADCE}">
      <dsp:nvSpPr>
        <dsp:cNvPr id="0" name=""/>
        <dsp:cNvSpPr/>
      </dsp:nvSpPr>
      <dsp:spPr>
        <a:xfrm>
          <a:off x="3309283" y="482697"/>
          <a:ext cx="568091" cy="2170793"/>
        </a:xfrm>
        <a:custGeom>
          <a:avLst/>
          <a:gdLst/>
          <a:ahLst/>
          <a:cxnLst/>
          <a:rect l="0" t="0" r="0" b="0"/>
          <a:pathLst>
            <a:path>
              <a:moveTo>
                <a:pt x="0" y="0"/>
              </a:moveTo>
              <a:lnTo>
                <a:pt x="0" y="2170793"/>
              </a:lnTo>
              <a:lnTo>
                <a:pt x="568091" y="2170793"/>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8D2F20F-DC76-4B22-9AA1-FAC6D266C207}">
      <dsp:nvSpPr>
        <dsp:cNvPr id="0" name=""/>
        <dsp:cNvSpPr/>
      </dsp:nvSpPr>
      <dsp:spPr>
        <a:xfrm>
          <a:off x="3877374" y="2412291"/>
          <a:ext cx="4339185" cy="482398"/>
        </a:xfrm>
        <a:prstGeom prst="roundRect">
          <a:avLst>
            <a:gd name="adj" fmla="val 10000"/>
          </a:avLst>
        </a:prstGeom>
        <a:solidFill>
          <a:schemeClr val="lt1"/>
        </a:solidFill>
        <a:ln w="15875" cap="flat" cmpd="sng" algn="ctr">
          <a:solidFill>
            <a:schemeClr val="accent4"/>
          </a:solidFill>
          <a:prstDash val="solid"/>
        </a:ln>
        <a:effectLst>
          <a:glow rad="101600">
            <a:schemeClr val="accent4">
              <a:satMod val="175000"/>
              <a:alpha val="40000"/>
            </a:schemeClr>
          </a:glow>
        </a:effectLst>
        <a:scene3d>
          <a:camera prst="orthographicFront"/>
          <a:lightRig rig="flat" dir="t"/>
        </a:scene3d>
        <a:sp3d z="-19050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45720" tIns="30480" rIns="45720" bIns="30480" numCol="1" spcCol="1270" anchor="ctr" anchorCtr="0">
          <a:noAutofit/>
        </a:bodyPr>
        <a:lstStyle/>
        <a:p>
          <a:pPr marL="0" lvl="0" indent="0" algn="r" defTabSz="1066800" rtl="1">
            <a:lnSpc>
              <a:spcPct val="90000"/>
            </a:lnSpc>
            <a:spcBef>
              <a:spcPct val="0"/>
            </a:spcBef>
            <a:spcAft>
              <a:spcPct val="35000"/>
            </a:spcAft>
            <a:buFont typeface="+mj-cs"/>
            <a:buNone/>
          </a:pPr>
          <a:r>
            <a:rPr lang="ar-IQ" sz="2400" kern="1200" dirty="0"/>
            <a:t>4- الكتابات والأدبيات العلمية:</a:t>
          </a:r>
          <a:endParaRPr lang="en-GB" sz="2400" kern="1200" dirty="0"/>
        </a:p>
      </dsp:txBody>
      <dsp:txXfrm>
        <a:off x="3891503" y="2426420"/>
        <a:ext cx="4310927" cy="454140"/>
      </dsp:txXfrm>
    </dsp:sp>
    <dsp:sp modelId="{EA73C69D-2D4A-4582-8608-57E5837AFA62}">
      <dsp:nvSpPr>
        <dsp:cNvPr id="0" name=""/>
        <dsp:cNvSpPr/>
      </dsp:nvSpPr>
      <dsp:spPr>
        <a:xfrm>
          <a:off x="3309283" y="482697"/>
          <a:ext cx="568091" cy="2773791"/>
        </a:xfrm>
        <a:custGeom>
          <a:avLst/>
          <a:gdLst/>
          <a:ahLst/>
          <a:cxnLst/>
          <a:rect l="0" t="0" r="0" b="0"/>
          <a:pathLst>
            <a:path>
              <a:moveTo>
                <a:pt x="0" y="0"/>
              </a:moveTo>
              <a:lnTo>
                <a:pt x="0" y="2773791"/>
              </a:lnTo>
              <a:lnTo>
                <a:pt x="568091" y="2773791"/>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3A5CBC0-61E6-416D-B22F-28175D2C5895}">
      <dsp:nvSpPr>
        <dsp:cNvPr id="0" name=""/>
        <dsp:cNvSpPr/>
      </dsp:nvSpPr>
      <dsp:spPr>
        <a:xfrm>
          <a:off x="3877374" y="3015289"/>
          <a:ext cx="4339185" cy="482398"/>
        </a:xfrm>
        <a:prstGeom prst="roundRect">
          <a:avLst>
            <a:gd name="adj" fmla="val 10000"/>
          </a:avLst>
        </a:prstGeom>
        <a:solidFill>
          <a:schemeClr val="lt1"/>
        </a:solidFill>
        <a:ln w="15875" cap="flat" cmpd="sng" algn="ctr">
          <a:solidFill>
            <a:schemeClr val="accent4"/>
          </a:solidFill>
          <a:prstDash val="solid"/>
        </a:ln>
        <a:effectLst>
          <a:glow rad="101600">
            <a:schemeClr val="accent4">
              <a:satMod val="175000"/>
              <a:alpha val="40000"/>
            </a:schemeClr>
          </a:glow>
        </a:effectLst>
        <a:scene3d>
          <a:camera prst="orthographicFront"/>
          <a:lightRig rig="flat" dir="t"/>
        </a:scene3d>
        <a:sp3d z="-19050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45720" tIns="30480" rIns="45720" bIns="30480" numCol="1" spcCol="1270" anchor="ctr" anchorCtr="0">
          <a:noAutofit/>
        </a:bodyPr>
        <a:lstStyle/>
        <a:p>
          <a:pPr marL="0" lvl="0" indent="0" algn="r" defTabSz="1066800" rtl="1">
            <a:lnSpc>
              <a:spcPct val="90000"/>
            </a:lnSpc>
            <a:spcBef>
              <a:spcPct val="0"/>
            </a:spcBef>
            <a:spcAft>
              <a:spcPct val="35000"/>
            </a:spcAft>
            <a:buFont typeface="+mj-cs"/>
            <a:buNone/>
          </a:pPr>
          <a:r>
            <a:rPr lang="ar-IQ" sz="2400" kern="1200" dirty="0"/>
            <a:t>5-المذكرات والسير الذاتية:</a:t>
          </a:r>
          <a:endParaRPr lang="en-GB" sz="2400" kern="1200" dirty="0"/>
        </a:p>
      </dsp:txBody>
      <dsp:txXfrm>
        <a:off x="3891503" y="3029418"/>
        <a:ext cx="4310927" cy="454140"/>
      </dsp:txXfrm>
    </dsp:sp>
    <dsp:sp modelId="{4BE6CFC1-FE2E-4235-875D-C6B7A045D3CC}">
      <dsp:nvSpPr>
        <dsp:cNvPr id="0" name=""/>
        <dsp:cNvSpPr/>
      </dsp:nvSpPr>
      <dsp:spPr>
        <a:xfrm>
          <a:off x="3309283" y="482697"/>
          <a:ext cx="568091" cy="3376789"/>
        </a:xfrm>
        <a:custGeom>
          <a:avLst/>
          <a:gdLst/>
          <a:ahLst/>
          <a:cxnLst/>
          <a:rect l="0" t="0" r="0" b="0"/>
          <a:pathLst>
            <a:path>
              <a:moveTo>
                <a:pt x="0" y="0"/>
              </a:moveTo>
              <a:lnTo>
                <a:pt x="0" y="3376789"/>
              </a:lnTo>
              <a:lnTo>
                <a:pt x="568091" y="3376789"/>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EF7915F-39FB-45B1-A8D7-6E4A703AF7EB}">
      <dsp:nvSpPr>
        <dsp:cNvPr id="0" name=""/>
        <dsp:cNvSpPr/>
      </dsp:nvSpPr>
      <dsp:spPr>
        <a:xfrm>
          <a:off x="3877374" y="3618288"/>
          <a:ext cx="4339185" cy="482398"/>
        </a:xfrm>
        <a:prstGeom prst="roundRect">
          <a:avLst>
            <a:gd name="adj" fmla="val 10000"/>
          </a:avLst>
        </a:prstGeom>
        <a:solidFill>
          <a:schemeClr val="lt1"/>
        </a:solidFill>
        <a:ln w="15875" cap="flat" cmpd="sng" algn="ctr">
          <a:solidFill>
            <a:schemeClr val="accent4"/>
          </a:solidFill>
          <a:prstDash val="solid"/>
        </a:ln>
        <a:effectLst>
          <a:glow rad="101600">
            <a:schemeClr val="accent4">
              <a:satMod val="175000"/>
              <a:alpha val="40000"/>
            </a:schemeClr>
          </a:glow>
        </a:effectLst>
        <a:scene3d>
          <a:camera prst="orthographicFront"/>
          <a:lightRig rig="flat" dir="t"/>
        </a:scene3d>
        <a:sp3d z="-19050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45720" tIns="30480" rIns="45720" bIns="30480" numCol="1" spcCol="1270" anchor="ctr" anchorCtr="0">
          <a:noAutofit/>
        </a:bodyPr>
        <a:lstStyle/>
        <a:p>
          <a:pPr marL="0" lvl="0" indent="0" algn="r" defTabSz="1066800" rtl="1">
            <a:lnSpc>
              <a:spcPct val="90000"/>
            </a:lnSpc>
            <a:spcBef>
              <a:spcPct val="0"/>
            </a:spcBef>
            <a:spcAft>
              <a:spcPct val="35000"/>
            </a:spcAft>
            <a:buFont typeface="+mj-lt"/>
            <a:buNone/>
          </a:pPr>
          <a:r>
            <a:rPr lang="ar-IQ" sz="2400" kern="1200" dirty="0"/>
            <a:t>6- المصادر الشخصية وشهود العيان:</a:t>
          </a:r>
          <a:endParaRPr lang="en-GB" sz="2400" kern="1200" dirty="0"/>
        </a:p>
      </dsp:txBody>
      <dsp:txXfrm>
        <a:off x="3891503" y="3632417"/>
        <a:ext cx="4310927" cy="4541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3/10/2019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diagramColors" Target="../diagrams/colors4.xml"/><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diagramQuickStyle" Target="../diagrams/quickStyle4.xml"/><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11" Type="http://schemas.openxmlformats.org/officeDocument/2006/relationships/diagramLayout" Target="../diagrams/layout4.xml"/><Relationship Id="rId5" Type="http://schemas.openxmlformats.org/officeDocument/2006/relationships/image" Target="../media/image7.svg"/><Relationship Id="rId10" Type="http://schemas.openxmlformats.org/officeDocument/2006/relationships/diagramData" Target="../diagrams/data4.xml"/><Relationship Id="rId4" Type="http://schemas.openxmlformats.org/officeDocument/2006/relationships/image" Target="../media/image6.png"/><Relationship Id="rId9" Type="http://schemas.openxmlformats.org/officeDocument/2006/relationships/image" Target="../media/image11.svg"/><Relationship Id="rId14" Type="http://schemas.microsoft.com/office/2007/relationships/diagramDrawing" Target="../diagrams/drawin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00BC3-A9B3-4CBE-986D-C31841D00E37}"/>
              </a:ext>
            </a:extLst>
          </p:cNvPr>
          <p:cNvSpPr>
            <a:spLocks noGrp="1"/>
          </p:cNvSpPr>
          <p:nvPr>
            <p:ph type="ctrTitle"/>
          </p:nvPr>
        </p:nvSpPr>
        <p:spPr/>
        <p:txBody>
          <a:bodyPr/>
          <a:lstStyle/>
          <a:p>
            <a:pPr rtl="1"/>
            <a:r>
              <a:rPr lang="ar-IQ" dirty="0"/>
              <a:t>الفصل الثاني</a:t>
            </a:r>
            <a:br>
              <a:rPr lang="en-GB" dirty="0"/>
            </a:br>
            <a:r>
              <a:rPr lang="ar-IQ" dirty="0"/>
              <a:t>مناهج البحث العلمي</a:t>
            </a:r>
            <a:endParaRPr lang="en-GB" dirty="0"/>
          </a:p>
        </p:txBody>
      </p:sp>
      <p:sp>
        <p:nvSpPr>
          <p:cNvPr id="3" name="Subtitle 2">
            <a:extLst>
              <a:ext uri="{FF2B5EF4-FFF2-40B4-BE49-F238E27FC236}">
                <a16:creationId xmlns:a16="http://schemas.microsoft.com/office/drawing/2014/main" id="{2DCE201C-6953-4541-8616-919172F9A7C5}"/>
              </a:ext>
            </a:extLst>
          </p:cNvPr>
          <p:cNvSpPr>
            <a:spLocks noGrp="1"/>
          </p:cNvSpPr>
          <p:nvPr>
            <p:ph type="subTitle" idx="1"/>
          </p:nvPr>
        </p:nvSpPr>
        <p:spPr/>
        <p:txBody>
          <a:bodyPr/>
          <a:lstStyle/>
          <a:p>
            <a:r>
              <a:rPr lang="ar-IQ" dirty="0"/>
              <a:t>المرحلة الثالثة </a:t>
            </a:r>
          </a:p>
          <a:p>
            <a:r>
              <a:rPr lang="ar-IQ" dirty="0"/>
              <a:t>قسم المالية والمصارف </a:t>
            </a:r>
            <a:endParaRPr lang="en-GB" dirty="0"/>
          </a:p>
        </p:txBody>
      </p:sp>
    </p:spTree>
    <p:extLst>
      <p:ext uri="{BB962C8B-B14F-4D97-AF65-F5344CB8AC3E}">
        <p14:creationId xmlns:p14="http://schemas.microsoft.com/office/powerpoint/2010/main" val="3422422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2B2A4E-E18A-4C56-8F8C-7B5DE2EA862C}"/>
              </a:ext>
            </a:extLst>
          </p:cNvPr>
          <p:cNvSpPr>
            <a:spLocks noGrp="1"/>
          </p:cNvSpPr>
          <p:nvPr>
            <p:ph sz="quarter" idx="13"/>
          </p:nvPr>
        </p:nvSpPr>
        <p:spPr>
          <a:xfrm>
            <a:off x="875882" y="929697"/>
            <a:ext cx="5220118" cy="5928303"/>
          </a:xfrm>
          <a:effectLst>
            <a:glow rad="1397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marL="342900" lvl="0" indent="-342900" algn="r" rtl="1">
              <a:buFont typeface="+mj-lt"/>
              <a:buAutoNum type="arabicPeriod"/>
            </a:pPr>
            <a:r>
              <a:rPr lang="ar-IQ" sz="1600" b="1" dirty="0">
                <a:latin typeface="Arial" panose="020B0604020202020204" pitchFamily="34" charset="0"/>
                <a:cs typeface="Arial" panose="020B0604020202020204" pitchFamily="34" charset="0"/>
              </a:rPr>
              <a:t>اكتشف رجل أن مزرعته وأشجارها قد تعرضت للتلف (الشعور بالمشكلة). </a:t>
            </a:r>
            <a:endParaRPr lang="en-GB" sz="1600" b="1" dirty="0">
              <a:latin typeface="Arial" panose="020B0604020202020204" pitchFamily="34" charset="0"/>
              <a:cs typeface="Arial" panose="020B0604020202020204" pitchFamily="34" charset="0"/>
            </a:endParaRPr>
          </a:p>
          <a:p>
            <a:pPr marL="342900" lvl="0" indent="-342900" algn="r" rtl="1">
              <a:buFont typeface="+mj-lt"/>
              <a:buAutoNum type="arabicPeriod"/>
            </a:pPr>
            <a:r>
              <a:rPr lang="ar-IQ" sz="1600" b="1" dirty="0">
                <a:latin typeface="Arial" panose="020B0604020202020204" pitchFamily="34" charset="0"/>
                <a:cs typeface="Arial" panose="020B0604020202020204" pitchFamily="34" charset="0"/>
              </a:rPr>
              <a:t>اخذ يفكر فوجد باب المزرعة قد تم كسره، وان الأشجار وأثمارها قد قطعت وتناثرت أشلاؤها في المزرعة (تحديد المشكلة). </a:t>
            </a:r>
            <a:endParaRPr lang="en-GB" sz="1600" b="1" dirty="0">
              <a:latin typeface="Arial" panose="020B0604020202020204" pitchFamily="34" charset="0"/>
              <a:cs typeface="Arial" panose="020B0604020202020204" pitchFamily="34" charset="0"/>
            </a:endParaRPr>
          </a:p>
          <a:p>
            <a:pPr marL="342900" lvl="0" indent="-342900" algn="r" rtl="1">
              <a:buFont typeface="+mj-lt"/>
              <a:buAutoNum type="arabicPeriod"/>
            </a:pPr>
            <a:r>
              <a:rPr lang="ar-IQ" sz="1600" b="1" dirty="0">
                <a:latin typeface="Arial" panose="020B0604020202020204" pitchFamily="34" charset="0"/>
                <a:cs typeface="Arial" panose="020B0604020202020204" pitchFamily="34" charset="0"/>
              </a:rPr>
              <a:t>الظنّ أن هناك لصوصاً دخلوا وخربوا المزرعة، ثم قال انه يمكن أن تكون المزرعة قد تعرضت لعاصفة (وضع الفروض). </a:t>
            </a:r>
            <a:endParaRPr lang="en-GB" sz="1600" b="1" dirty="0">
              <a:latin typeface="Arial" panose="020B0604020202020204" pitchFamily="34" charset="0"/>
              <a:cs typeface="Arial" panose="020B0604020202020204" pitchFamily="34" charset="0"/>
            </a:endParaRPr>
          </a:p>
          <a:p>
            <a:pPr marL="342900" lvl="0" indent="-342900" algn="r" rtl="1">
              <a:buFont typeface="+mj-lt"/>
              <a:buAutoNum type="arabicPeriod"/>
            </a:pPr>
            <a:r>
              <a:rPr lang="ar-IQ" sz="1600" b="1" dirty="0">
                <a:latin typeface="Arial" panose="020B0604020202020204" pitchFamily="34" charset="0"/>
                <a:cs typeface="Arial" panose="020B0604020202020204" pitchFamily="34" charset="0"/>
              </a:rPr>
              <a:t>اخذ يسأل الجيران فقالوا أنهم لم يشاهدوا احد يدخل المزرعة (استبعد الفرض الأول)، ثم نظر فوجد مزرعة جيرانه أيضاً قد تعرضت للأضرار، بينما هو يستمع إلى المذياع، فانه تم إذاعة خبر عن سوء الأحوال الجوية وهبوب عواصف في المنطقة. </a:t>
            </a:r>
            <a:endParaRPr lang="en-GB" sz="1600" b="1" dirty="0">
              <a:latin typeface="Arial" panose="020B0604020202020204" pitchFamily="34" charset="0"/>
              <a:cs typeface="Arial" panose="020B0604020202020204" pitchFamily="34" charset="0"/>
            </a:endParaRPr>
          </a:p>
          <a:p>
            <a:pPr marL="342900" lvl="0" indent="-342900" algn="r" rtl="1">
              <a:buFont typeface="+mj-lt"/>
              <a:buAutoNum type="arabicPeriod"/>
            </a:pPr>
            <a:r>
              <a:rPr lang="ar-IQ" sz="1600" b="1" dirty="0">
                <a:latin typeface="Arial" panose="020B0604020202020204" pitchFamily="34" charset="0"/>
                <a:cs typeface="Arial" panose="020B0604020202020204" pitchFamily="34" charset="0"/>
              </a:rPr>
              <a:t>تأكد الرجل من صحة الفرض الثاني (اختبار الفرض)</a:t>
            </a:r>
            <a:endParaRPr lang="en-GB" sz="1600" b="1" dirty="0">
              <a:latin typeface="Arial" panose="020B0604020202020204" pitchFamily="34" charset="0"/>
              <a:cs typeface="Arial" panose="020B0604020202020204" pitchFamily="34" charset="0"/>
            </a:endParaRPr>
          </a:p>
          <a:p>
            <a:pPr marL="342900" lvl="0" indent="-342900" algn="r" rtl="1">
              <a:buFont typeface="+mj-lt"/>
              <a:buAutoNum type="arabicPeriod"/>
            </a:pPr>
            <a:r>
              <a:rPr lang="ar-IQ" sz="1600" b="1" dirty="0">
                <a:latin typeface="Arial" panose="020B0604020202020204" pitchFamily="34" charset="0"/>
                <a:cs typeface="Arial" panose="020B0604020202020204" pitchFamily="34" charset="0"/>
              </a:rPr>
              <a:t>فوصل إلى نتيجة التي هي أن العاصفة كانت السبب في تدمير المزرعة، وبذلك فأنه في ظل المنهج الاستدلالي يتم البحث عن المعرفة باستعمال الاستدلال أو التبرير المنطقي، سواء كان استقرائياً أم استنتاجياً استنباطياً. </a:t>
            </a:r>
            <a:endParaRPr lang="en-GB" sz="1600" b="1" dirty="0">
              <a:latin typeface="Arial" panose="020B0604020202020204" pitchFamily="34" charset="0"/>
              <a:cs typeface="Arial" panose="020B0604020202020204" pitchFamily="34" charset="0"/>
            </a:endParaRPr>
          </a:p>
          <a:p>
            <a:pPr marL="342900" indent="-342900" algn="r" rtl="1">
              <a:buFont typeface="+mj-lt"/>
              <a:buAutoNum type="arabicPeriod"/>
            </a:pPr>
            <a:endParaRPr lang="en-GB" sz="1600" b="1"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3EF5E9CE-2D73-4768-9C32-549B78759491}"/>
              </a:ext>
            </a:extLst>
          </p:cNvPr>
          <p:cNvSpPr>
            <a:spLocks noGrp="1"/>
          </p:cNvSpPr>
          <p:nvPr>
            <p:ph sz="quarter" idx="14"/>
          </p:nvPr>
        </p:nvSpPr>
        <p:spPr>
          <a:xfrm>
            <a:off x="6172200" y="946484"/>
            <a:ext cx="5105400" cy="5747266"/>
          </a:xfrm>
          <a:ln/>
        </p:spPr>
        <p:style>
          <a:lnRef idx="2">
            <a:schemeClr val="accent1"/>
          </a:lnRef>
          <a:fillRef idx="1">
            <a:schemeClr val="lt1"/>
          </a:fillRef>
          <a:effectRef idx="0">
            <a:schemeClr val="accent1"/>
          </a:effectRef>
          <a:fontRef idx="minor">
            <a:schemeClr val="dk1"/>
          </a:fontRef>
        </p:style>
        <p:txBody>
          <a:bodyPr>
            <a:normAutofit/>
          </a:bodyPr>
          <a:lstStyle/>
          <a:p>
            <a:pPr algn="r" rtl="1"/>
            <a:r>
              <a:rPr lang="ar-IQ" sz="1800" b="1" dirty="0"/>
              <a:t>إن هذا المنهج يجمع بين الاستدلال المنطقي الاستقرائي والاستنتاجي، كما  في يجمع هذا المنهج بين الملاحظة والفكر، ويمكن فهم هذا المنهج بأنه أسلوب ملاحظة الحقائق باستعمال أساليب التحليل والقياس أو منهج يعتمد على مجموعة من الخطوات المنظمة بالبحث، والتي حددها (</a:t>
            </a:r>
            <a:r>
              <a:rPr lang="en-GB" sz="1800" b="1" dirty="0">
                <a:highlight>
                  <a:srgbClr val="00FFFF"/>
                </a:highlight>
              </a:rPr>
              <a:t>John Dewey</a:t>
            </a:r>
            <a:r>
              <a:rPr lang="en-GB" sz="1800" b="1" dirty="0"/>
              <a:t>) </a:t>
            </a:r>
            <a:r>
              <a:rPr lang="ar-IQ" sz="1800" b="1" dirty="0"/>
              <a:t>في كتابه (</a:t>
            </a:r>
            <a:r>
              <a:rPr lang="en-GB" sz="1800" b="1" dirty="0">
                <a:highlight>
                  <a:srgbClr val="00FFFF"/>
                </a:highlight>
              </a:rPr>
              <a:t>How we think) </a:t>
            </a:r>
            <a:r>
              <a:rPr lang="ar-IQ" sz="1800" b="1" dirty="0"/>
              <a:t>والذي نشر عام 1910، والذي حدد هذه الخطوات بما يأتي : </a:t>
            </a:r>
          </a:p>
          <a:p>
            <a:pPr algn="r" rtl="1"/>
            <a:r>
              <a:rPr lang="ar-IQ" sz="1800" b="1" dirty="0"/>
              <a:t>1</a:t>
            </a:r>
            <a:r>
              <a:rPr lang="ar-IQ" sz="1800" b="1" dirty="0">
                <a:highlight>
                  <a:srgbClr val="FFFF00"/>
                </a:highlight>
              </a:rPr>
              <a:t>.	الإحساس والشعور بالمشكلة .</a:t>
            </a:r>
          </a:p>
          <a:p>
            <a:pPr algn="r" rtl="1"/>
            <a:r>
              <a:rPr lang="ar-IQ" sz="1800" b="1" dirty="0"/>
              <a:t>2.	</a:t>
            </a:r>
            <a:r>
              <a:rPr lang="ar-IQ" sz="1800" b="1" dirty="0">
                <a:highlight>
                  <a:srgbClr val="FFFF00"/>
                </a:highlight>
              </a:rPr>
              <a:t>تحديد المشكلة .</a:t>
            </a:r>
          </a:p>
          <a:p>
            <a:pPr algn="r" rtl="1"/>
            <a:r>
              <a:rPr lang="ar-IQ" sz="1800" b="1" dirty="0"/>
              <a:t>3.	</a:t>
            </a:r>
            <a:r>
              <a:rPr lang="ar-IQ" sz="1800" b="1" dirty="0">
                <a:highlight>
                  <a:srgbClr val="FFFF00"/>
                </a:highlight>
              </a:rPr>
              <a:t>وضع الفروض أو الحلول المؤقتة للمشكلة. </a:t>
            </a:r>
          </a:p>
          <a:p>
            <a:pPr algn="r" rtl="1"/>
            <a:r>
              <a:rPr lang="ar-IQ" sz="1800" b="1" dirty="0"/>
              <a:t>4.	</a:t>
            </a:r>
            <a:r>
              <a:rPr lang="ar-IQ" sz="1800" b="1" dirty="0">
                <a:highlight>
                  <a:srgbClr val="FFFF00"/>
                </a:highlight>
              </a:rPr>
              <a:t>استنباط النتائج للحول المقترحة. </a:t>
            </a:r>
          </a:p>
          <a:p>
            <a:pPr algn="r" rtl="1"/>
            <a:r>
              <a:rPr lang="ar-IQ" sz="1800" b="1" dirty="0"/>
              <a:t>5.</a:t>
            </a:r>
            <a:r>
              <a:rPr lang="ar-IQ" sz="1800" b="1" dirty="0">
                <a:highlight>
                  <a:srgbClr val="FFFF00"/>
                </a:highlight>
              </a:rPr>
              <a:t>	اختبار الفروض. </a:t>
            </a:r>
          </a:p>
          <a:p>
            <a:pPr algn="r" rtl="1"/>
            <a:endParaRPr lang="en-GB" sz="1800" b="1" dirty="0"/>
          </a:p>
        </p:txBody>
      </p:sp>
      <p:sp>
        <p:nvSpPr>
          <p:cNvPr id="5" name="Rectangle 4">
            <a:extLst>
              <a:ext uri="{FF2B5EF4-FFF2-40B4-BE49-F238E27FC236}">
                <a16:creationId xmlns:a16="http://schemas.microsoft.com/office/drawing/2014/main" id="{A52E24A1-86EC-44D4-B002-DAFB1BF5C9FA}"/>
              </a:ext>
            </a:extLst>
          </p:cNvPr>
          <p:cNvSpPr/>
          <p:nvPr/>
        </p:nvSpPr>
        <p:spPr>
          <a:xfrm>
            <a:off x="5220118" y="164250"/>
            <a:ext cx="3504782" cy="523220"/>
          </a:xfrm>
          <a:prstGeom prst="rect">
            <a:avLst/>
          </a:prstGeom>
          <a:effectLst>
            <a:glow rad="101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r>
              <a:rPr lang="ar-IQ" sz="2800" dirty="0">
                <a:solidFill>
                  <a:srgbClr val="FF0000"/>
                </a:solidFill>
              </a:rPr>
              <a:t>4- المنهج الاستدلالي</a:t>
            </a:r>
            <a:endParaRPr lang="en-GB" sz="2800" dirty="0">
              <a:solidFill>
                <a:srgbClr val="FF0000"/>
              </a:solidFill>
            </a:endParaRPr>
          </a:p>
        </p:txBody>
      </p:sp>
    </p:spTree>
    <p:extLst>
      <p:ext uri="{BB962C8B-B14F-4D97-AF65-F5344CB8AC3E}">
        <p14:creationId xmlns:p14="http://schemas.microsoft.com/office/powerpoint/2010/main" val="2936527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380C12B-5EE0-4C45-AC6C-27D050EADFE4}"/>
              </a:ext>
            </a:extLst>
          </p:cNvPr>
          <p:cNvSpPr/>
          <p:nvPr/>
        </p:nvSpPr>
        <p:spPr>
          <a:xfrm>
            <a:off x="3709118" y="260741"/>
            <a:ext cx="5514651" cy="523220"/>
          </a:xfrm>
          <a:prstGeom prst="rect">
            <a:avLst/>
          </a:prstGeom>
          <a:effectLst>
            <a:glow rad="139700">
              <a:schemeClr val="accent4">
                <a:satMod val="175000"/>
                <a:alpha val="40000"/>
              </a:schemeClr>
            </a:glow>
          </a:effectLst>
        </p:spPr>
        <p:style>
          <a:lnRef idx="2">
            <a:schemeClr val="accent2"/>
          </a:lnRef>
          <a:fillRef idx="1">
            <a:schemeClr val="lt1"/>
          </a:fillRef>
          <a:effectRef idx="0">
            <a:schemeClr val="accent2"/>
          </a:effectRef>
          <a:fontRef idx="minor">
            <a:schemeClr val="dk1"/>
          </a:fontRef>
        </p:style>
        <p:txBody>
          <a:bodyPr wrap="none">
            <a:spAutoFit/>
          </a:bodyPr>
          <a:lstStyle/>
          <a:p>
            <a:pPr algn="r" rtl="1"/>
            <a:r>
              <a:rPr lang="ar-IQ" sz="2800" b="1" dirty="0">
                <a:solidFill>
                  <a:srgbClr val="FF0000"/>
                </a:solidFill>
              </a:rPr>
              <a:t>5-   منهج دراسة الحالة</a:t>
            </a:r>
            <a:r>
              <a:rPr lang="en-US" sz="2800" b="1" dirty="0">
                <a:solidFill>
                  <a:srgbClr val="FF0000"/>
                </a:solidFill>
              </a:rPr>
              <a:t>   </a:t>
            </a:r>
            <a:r>
              <a:rPr lang="ar-IQ" sz="2800" b="1" dirty="0">
                <a:solidFill>
                  <a:srgbClr val="FF0000"/>
                </a:solidFill>
              </a:rPr>
              <a:t> </a:t>
            </a:r>
            <a:r>
              <a:rPr lang="en-US" sz="2800" b="1" dirty="0">
                <a:solidFill>
                  <a:srgbClr val="FF0000"/>
                </a:solidFill>
              </a:rPr>
              <a:t>     </a:t>
            </a:r>
            <a:r>
              <a:rPr lang="en-GB" sz="2800" b="1" dirty="0">
                <a:solidFill>
                  <a:srgbClr val="FF0000"/>
                </a:solidFill>
              </a:rPr>
              <a:t>Case stud</a:t>
            </a:r>
            <a:r>
              <a:rPr lang="en-US" sz="2800" b="1" dirty="0">
                <a:solidFill>
                  <a:srgbClr val="FF0000"/>
                </a:solidFill>
              </a:rPr>
              <a:t>y</a:t>
            </a:r>
            <a:endParaRPr lang="en-GB" sz="2800" b="1" dirty="0">
              <a:solidFill>
                <a:srgbClr val="FF0000"/>
              </a:solidFill>
            </a:endParaRPr>
          </a:p>
        </p:txBody>
      </p:sp>
      <p:sp>
        <p:nvSpPr>
          <p:cNvPr id="6" name="Rectangle 5">
            <a:extLst>
              <a:ext uri="{FF2B5EF4-FFF2-40B4-BE49-F238E27FC236}">
                <a16:creationId xmlns:a16="http://schemas.microsoft.com/office/drawing/2014/main" id="{2E0BD9E7-FFB1-418D-9516-74444372EFFE}"/>
              </a:ext>
            </a:extLst>
          </p:cNvPr>
          <p:cNvSpPr/>
          <p:nvPr/>
        </p:nvSpPr>
        <p:spPr>
          <a:xfrm>
            <a:off x="6019800" y="930011"/>
            <a:ext cx="6096000" cy="1200329"/>
          </a:xfrm>
          <a:prstGeom prst="rect">
            <a:avLst/>
          </a:prstGeom>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spAutoFit/>
          </a:bodyPr>
          <a:lstStyle/>
          <a:p>
            <a:pPr algn="r"/>
            <a:r>
              <a:rPr lang="ar-IQ" b="1" dirty="0"/>
              <a:t>يقوم منهج دراسة الحالة على أساس اختيار وحدة إدارية أو اجتماعية كأن يكون مدرسة أو صف طلابي منها أو كلية أو قسما واحداً منها أو مجموعة من الموظفين في قسم أو إدارة من الإداريات ..الخ. ثم يتم جمع المعلومات التفصيلية عن كل جانب أنشطتها ودراستها بصورة تفصيلية.</a:t>
            </a:r>
            <a:endParaRPr lang="en-GB" b="1" dirty="0"/>
          </a:p>
        </p:txBody>
      </p:sp>
      <p:sp>
        <p:nvSpPr>
          <p:cNvPr id="7" name="Rectangle 6">
            <a:extLst>
              <a:ext uri="{FF2B5EF4-FFF2-40B4-BE49-F238E27FC236}">
                <a16:creationId xmlns:a16="http://schemas.microsoft.com/office/drawing/2014/main" id="{D88F7B96-EB46-4A28-85DC-2DF9C2F65BF4}"/>
              </a:ext>
            </a:extLst>
          </p:cNvPr>
          <p:cNvSpPr/>
          <p:nvPr/>
        </p:nvSpPr>
        <p:spPr>
          <a:xfrm>
            <a:off x="6289855" y="2366016"/>
            <a:ext cx="5665584" cy="3245889"/>
          </a:xfrm>
          <a:prstGeom prst="rect">
            <a:avLst/>
          </a:prstGeom>
          <a:ln>
            <a:noFill/>
          </a:ln>
          <a:effectLst>
            <a:glow rad="139700">
              <a:schemeClr val="accent6">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wrap="square">
            <a:spAutoFit/>
          </a:bodyPr>
          <a:lstStyle/>
          <a:p>
            <a:pPr indent="441325" algn="justLow" rtl="1">
              <a:lnSpc>
                <a:spcPct val="115000"/>
              </a:lnSpc>
              <a:spcBef>
                <a:spcPts val="600"/>
              </a:spcBef>
              <a:spcAft>
                <a:spcPts val="600"/>
              </a:spcAft>
              <a:tabLst>
                <a:tab pos="41275" algn="l"/>
              </a:tabLst>
            </a:pPr>
            <a:r>
              <a:rPr lang="ar-IQ" dirty="0">
                <a:latin typeface="Calibri" panose="020F0502020204030204" pitchFamily="34" charset="0"/>
                <a:ea typeface="Times New Roman" panose="02020603050405020304" pitchFamily="18" charset="0"/>
                <a:cs typeface="Simplified Arabic" panose="02020603050405020304" pitchFamily="18" charset="-78"/>
              </a:rPr>
              <a:t>منهج دراسة الحالة لابد التأكيد على أربعة جوانب هي:</a:t>
            </a:r>
            <a:endParaRPr lang="en-GB" sz="14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rtl="1">
              <a:lnSpc>
                <a:spcPct val="115000"/>
              </a:lnSpc>
              <a:spcBef>
                <a:spcPts val="600"/>
              </a:spcBef>
              <a:spcAft>
                <a:spcPts val="600"/>
              </a:spcAft>
              <a:buFont typeface="+mj-cs"/>
              <a:buAutoNum type="arabic2Minus"/>
              <a:tabLst>
                <a:tab pos="269875" algn="l"/>
              </a:tabLst>
            </a:pPr>
            <a:r>
              <a:rPr lang="ar-IQ" dirty="0">
                <a:latin typeface="Calibri" panose="020F0502020204030204" pitchFamily="34" charset="0"/>
                <a:ea typeface="Calibri" panose="020F0502020204030204" pitchFamily="34" charset="0"/>
                <a:cs typeface="Simplified Arabic" panose="02020603050405020304" pitchFamily="18" charset="-78"/>
              </a:rPr>
              <a:t>إن دراسة الحالة يمكن أن تكون واحدة من الدراسات الوصفية.</a:t>
            </a:r>
            <a:endParaRPr lang="en-GB"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cs"/>
              <a:buAutoNum type="arabic2Minus"/>
              <a:tabLst>
                <a:tab pos="269875" algn="l"/>
              </a:tabLst>
            </a:pPr>
            <a:r>
              <a:rPr lang="ar-IQ" dirty="0">
                <a:latin typeface="Calibri" panose="020F0502020204030204" pitchFamily="34" charset="0"/>
                <a:ea typeface="Calibri" panose="020F0502020204030204" pitchFamily="34" charset="0"/>
                <a:cs typeface="Simplified Arabic" panose="02020603050405020304" pitchFamily="18" charset="-78"/>
              </a:rPr>
              <a:t>تستخدم لاختبار فرضية أو مجموعة فروض.</a:t>
            </a:r>
            <a:endParaRPr lang="en-GB"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cs"/>
              <a:buAutoNum type="arabic2Minus"/>
              <a:tabLst>
                <a:tab pos="269875" algn="l"/>
              </a:tabLst>
            </a:pPr>
            <a:r>
              <a:rPr lang="ar-IQ" dirty="0">
                <a:latin typeface="Calibri" panose="020F0502020204030204" pitchFamily="34" charset="0"/>
                <a:ea typeface="Calibri" panose="020F0502020204030204" pitchFamily="34" charset="0"/>
                <a:cs typeface="Simplified Arabic" panose="02020603050405020304" pitchFamily="18" charset="-78"/>
              </a:rPr>
              <a:t>من الضروري التأكيد على أن الحالة متشابهة للحالات الأخرى التي تريد تعميم النتائج عليها.</a:t>
            </a:r>
            <a:endParaRPr lang="en-GB"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cs"/>
              <a:buAutoNum type="arabic2Minus"/>
              <a:tabLst>
                <a:tab pos="269875" algn="l"/>
              </a:tabLst>
            </a:pPr>
            <a:r>
              <a:rPr lang="ar-IQ" dirty="0">
                <a:latin typeface="Calibri" panose="020F0502020204030204" pitchFamily="34" charset="0"/>
                <a:ea typeface="Calibri" panose="020F0502020204030204" pitchFamily="34" charset="0"/>
                <a:cs typeface="Simplified Arabic" panose="02020603050405020304" pitchFamily="18" charset="-78"/>
              </a:rPr>
              <a:t>التأكيد على الموضوعية والابتعاد عن الذاتية في اختيار الحالة، إلا إذا كانت مقصودة ، وكذلك الموضوعية في جمع البيانات والمعلومات اللازمة ومن ثم تحليلها وتفسيرها.</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19392218-4538-4067-ABFA-480E9350B14A}"/>
              </a:ext>
            </a:extLst>
          </p:cNvPr>
          <p:cNvSpPr/>
          <p:nvPr/>
        </p:nvSpPr>
        <p:spPr>
          <a:xfrm>
            <a:off x="1160061" y="1246094"/>
            <a:ext cx="4619256" cy="4365811"/>
          </a:xfrm>
          <a:prstGeom prst="rect">
            <a:avLst/>
          </a:prstGeom>
          <a:ln>
            <a:noFill/>
          </a:ln>
          <a:effectLst>
            <a:glow rad="139700">
              <a:schemeClr val="accent6">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wrap="square">
            <a:spAutoFit/>
          </a:bodyPr>
          <a:lstStyle/>
          <a:p>
            <a:pPr indent="441325" algn="justLow" rtl="1">
              <a:lnSpc>
                <a:spcPct val="115000"/>
              </a:lnSpc>
              <a:spcBef>
                <a:spcPts val="600"/>
              </a:spcBef>
              <a:spcAft>
                <a:spcPts val="600"/>
              </a:spcAft>
              <a:tabLst>
                <a:tab pos="41275" algn="l"/>
              </a:tabLst>
            </a:pPr>
            <a:r>
              <a:rPr lang="ar-IQ" b="1" dirty="0">
                <a:solidFill>
                  <a:srgbClr val="FF0000"/>
                </a:solidFill>
                <a:latin typeface="Calibri" panose="020F0502020204030204" pitchFamily="34" charset="0"/>
                <a:cs typeface="Simplified Arabic" panose="02020603050405020304" pitchFamily="18" charset="-78"/>
              </a:rPr>
              <a:t>أهمية هذا المنهج من جوانب عدة أهمها</a:t>
            </a:r>
            <a:r>
              <a:rPr lang="ar-IQ" dirty="0">
                <a:solidFill>
                  <a:srgbClr val="FF0000"/>
                </a:solidFill>
                <a:latin typeface="Calibri" panose="020F0502020204030204" pitchFamily="34" charset="0"/>
                <a:cs typeface="Simplified Arabic" panose="02020603050405020304" pitchFamily="18" charset="-78"/>
              </a:rPr>
              <a:t>:</a:t>
            </a:r>
          </a:p>
          <a:p>
            <a:pPr indent="441325" algn="justLow" rtl="1">
              <a:lnSpc>
                <a:spcPct val="115000"/>
              </a:lnSpc>
              <a:spcBef>
                <a:spcPts val="600"/>
              </a:spcBef>
              <a:spcAft>
                <a:spcPts val="600"/>
              </a:spcAft>
              <a:tabLst>
                <a:tab pos="41275" algn="l"/>
              </a:tabLst>
            </a:pPr>
            <a:r>
              <a:rPr lang="ar-IQ" dirty="0">
                <a:solidFill>
                  <a:schemeClr val="dk1"/>
                </a:solidFill>
                <a:latin typeface="Calibri" panose="020F0502020204030204" pitchFamily="34" charset="0"/>
                <a:cs typeface="Simplified Arabic" panose="02020603050405020304" pitchFamily="18" charset="-78"/>
              </a:rPr>
              <a:t>1.	تمكن الباحث من استيعاب الموضوع بشكل واضح من خلال تناوله بشكل متكامل ومتعمق تتضح فيه كل المشاكل والأسباب.</a:t>
            </a:r>
          </a:p>
          <a:p>
            <a:pPr indent="441325" algn="justLow" rtl="1">
              <a:lnSpc>
                <a:spcPct val="115000"/>
              </a:lnSpc>
              <a:spcBef>
                <a:spcPts val="600"/>
              </a:spcBef>
              <a:spcAft>
                <a:spcPts val="600"/>
              </a:spcAft>
              <a:tabLst>
                <a:tab pos="41275" algn="l"/>
              </a:tabLst>
            </a:pPr>
            <a:r>
              <a:rPr lang="ar-IQ" dirty="0">
                <a:solidFill>
                  <a:schemeClr val="dk1"/>
                </a:solidFill>
                <a:latin typeface="Calibri" panose="020F0502020204030204" pitchFamily="34" charset="0"/>
                <a:cs typeface="Simplified Arabic" panose="02020603050405020304" pitchFamily="18" charset="-78"/>
              </a:rPr>
              <a:t>2.	تهتم دراسة الحالة في </a:t>
            </a:r>
            <a:r>
              <a:rPr lang="ar-IQ" dirty="0" err="1">
                <a:solidFill>
                  <a:schemeClr val="dk1"/>
                </a:solidFill>
                <a:latin typeface="Calibri" panose="020F0502020204030204" pitchFamily="34" charset="0"/>
                <a:cs typeface="Simplified Arabic" panose="02020603050405020304" pitchFamily="18" charset="-78"/>
              </a:rPr>
              <a:t>أظهار</a:t>
            </a:r>
            <a:r>
              <a:rPr lang="ar-IQ" dirty="0">
                <a:solidFill>
                  <a:schemeClr val="dk1"/>
                </a:solidFill>
                <a:latin typeface="Calibri" panose="020F0502020204030204" pitchFamily="34" charset="0"/>
                <a:cs typeface="Simplified Arabic" panose="02020603050405020304" pitchFamily="18" charset="-78"/>
              </a:rPr>
              <a:t> نشاطات الحالة </a:t>
            </a:r>
            <a:r>
              <a:rPr lang="ar-IQ" dirty="0" err="1">
                <a:solidFill>
                  <a:schemeClr val="dk1"/>
                </a:solidFill>
                <a:latin typeface="Calibri" panose="020F0502020204030204" pitchFamily="34" charset="0"/>
                <a:cs typeface="Simplified Arabic" panose="02020603050405020304" pitchFamily="18" charset="-78"/>
              </a:rPr>
              <a:t>المبحوثة</a:t>
            </a:r>
            <a:r>
              <a:rPr lang="ar-IQ" dirty="0">
                <a:solidFill>
                  <a:schemeClr val="dk1"/>
                </a:solidFill>
                <a:latin typeface="Calibri" panose="020F0502020204030204" pitchFamily="34" charset="0"/>
                <a:cs typeface="Simplified Arabic" panose="02020603050405020304" pitchFamily="18" charset="-78"/>
              </a:rPr>
              <a:t> فضلاً عن التنبؤات التشغيلية لهذه النشاطات.</a:t>
            </a:r>
          </a:p>
          <a:p>
            <a:pPr indent="441325" algn="justLow" rtl="1">
              <a:lnSpc>
                <a:spcPct val="115000"/>
              </a:lnSpc>
              <a:spcBef>
                <a:spcPts val="600"/>
              </a:spcBef>
              <a:spcAft>
                <a:spcPts val="600"/>
              </a:spcAft>
              <a:tabLst>
                <a:tab pos="41275" algn="l"/>
              </a:tabLst>
            </a:pPr>
            <a:r>
              <a:rPr lang="ar-IQ" dirty="0">
                <a:solidFill>
                  <a:schemeClr val="dk1"/>
                </a:solidFill>
                <a:latin typeface="Calibri" panose="020F0502020204030204" pitchFamily="34" charset="0"/>
                <a:cs typeface="Simplified Arabic" panose="02020603050405020304" pitchFamily="18" charset="-78"/>
              </a:rPr>
              <a:t>3.	تمكن الجهة </a:t>
            </a:r>
            <a:r>
              <a:rPr lang="ar-IQ" dirty="0" err="1">
                <a:solidFill>
                  <a:schemeClr val="dk1"/>
                </a:solidFill>
                <a:latin typeface="Calibri" panose="020F0502020204030204" pitchFamily="34" charset="0"/>
                <a:cs typeface="Simplified Arabic" panose="02020603050405020304" pitchFamily="18" charset="-78"/>
              </a:rPr>
              <a:t>المبحوثة</a:t>
            </a:r>
            <a:r>
              <a:rPr lang="ar-IQ" dirty="0">
                <a:solidFill>
                  <a:schemeClr val="dk1"/>
                </a:solidFill>
                <a:latin typeface="Calibri" panose="020F0502020204030204" pitchFamily="34" charset="0"/>
                <a:cs typeface="Simplified Arabic" panose="02020603050405020304" pitchFamily="18" charset="-78"/>
              </a:rPr>
              <a:t> والأشخاص القائمين عليها من تجاوز القلق والمخاوف عن مؤسستهم من خلال تشخيص واستيعاب عناصر الضعف والقوة والمؤشرات عن سير العمل.</a:t>
            </a:r>
          </a:p>
          <a:p>
            <a:pPr indent="441325" algn="justLow" rtl="1">
              <a:lnSpc>
                <a:spcPct val="115000"/>
              </a:lnSpc>
              <a:spcBef>
                <a:spcPts val="600"/>
              </a:spcBef>
              <a:spcAft>
                <a:spcPts val="600"/>
              </a:spcAft>
              <a:tabLst>
                <a:tab pos="41275" algn="l"/>
              </a:tabLst>
            </a:pPr>
            <a:endParaRPr lang="ar-IQ" dirty="0">
              <a:solidFill>
                <a:schemeClr val="dk1"/>
              </a:solidFill>
              <a:latin typeface="Calibri" panose="020F0502020204030204" pitchFamily="34" charset="0"/>
              <a:cs typeface="Simplified Arabic" panose="02020603050405020304" pitchFamily="18" charset="-78"/>
            </a:endParaRPr>
          </a:p>
          <a:p>
            <a:pPr indent="441325" algn="justLow" rtl="1">
              <a:lnSpc>
                <a:spcPct val="115000"/>
              </a:lnSpc>
              <a:spcBef>
                <a:spcPts val="600"/>
              </a:spcBef>
              <a:spcAft>
                <a:spcPts val="600"/>
              </a:spcAft>
              <a:tabLst>
                <a:tab pos="41275" algn="l"/>
              </a:tabLst>
            </a:pPr>
            <a:endParaRPr lang="ar-IQ" dirty="0">
              <a:solidFill>
                <a:schemeClr val="dk1"/>
              </a:solidFill>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74089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556527-CDC8-4DBD-A988-8C8A34ABD5B7}"/>
              </a:ext>
            </a:extLst>
          </p:cNvPr>
          <p:cNvSpPr>
            <a:spLocks noGrp="1"/>
          </p:cNvSpPr>
          <p:nvPr>
            <p:ph type="title"/>
          </p:nvPr>
        </p:nvSpPr>
        <p:spPr/>
        <p:txBody>
          <a:bodyPr>
            <a:noAutofit/>
          </a:bodyPr>
          <a:lstStyle/>
          <a:p>
            <a:pPr algn="r"/>
            <a:r>
              <a:rPr lang="ar-IQ" sz="2800" dirty="0"/>
              <a:t>الباحثين في مناهج البحث العلمي لا يتفقون على تصنيفات محددة لمناهج البحث، ويرجع ذلك إلى الاختلاف فيما بينهم حول ما هي المناهج الرئيسة، وما هي المناهج الثانوية، كما يعد بعض منهم قسماً من المناهج على أنها أدوات أو أنواع البحث وليست مناهج. </a:t>
            </a:r>
            <a:br>
              <a:rPr lang="en-GB" sz="2800" dirty="0"/>
            </a:br>
            <a:endParaRPr lang="en-GB" sz="2800" dirty="0"/>
          </a:p>
        </p:txBody>
      </p:sp>
      <p:graphicFrame>
        <p:nvGraphicFramePr>
          <p:cNvPr id="12" name="Content Placeholder 11">
            <a:extLst>
              <a:ext uri="{FF2B5EF4-FFF2-40B4-BE49-F238E27FC236}">
                <a16:creationId xmlns:a16="http://schemas.microsoft.com/office/drawing/2014/main" id="{D754227A-B2F0-4510-869E-907E9A477A8F}"/>
              </a:ext>
            </a:extLst>
          </p:cNvPr>
          <p:cNvGraphicFramePr>
            <a:graphicFrameLocks noGrp="1"/>
          </p:cNvGraphicFramePr>
          <p:nvPr>
            <p:ph sz="quarter" idx="13"/>
            <p:extLst>
              <p:ext uri="{D42A27DB-BD31-4B8C-83A1-F6EECF244321}">
                <p14:modId xmlns:p14="http://schemas.microsoft.com/office/powerpoint/2010/main" val="1434285954"/>
              </p:ext>
            </p:extLst>
          </p:nvPr>
        </p:nvGraphicFramePr>
        <p:xfrm>
          <a:off x="600075" y="2037347"/>
          <a:ext cx="10677525" cy="4549986"/>
        </p:xfrm>
        <a:graphic>
          <a:graphicData uri="http://schemas.openxmlformats.org/drawingml/2006/table">
            <a:tbl>
              <a:tblPr firstRow="1" bandRow="1">
                <a:tableStyleId>{93296810-A885-4BE3-A3E7-6D5BEEA58F35}</a:tableStyleId>
              </a:tblPr>
              <a:tblGrid>
                <a:gridCol w="3266072">
                  <a:extLst>
                    <a:ext uri="{9D8B030D-6E8A-4147-A177-3AD203B41FA5}">
                      <a16:colId xmlns:a16="http://schemas.microsoft.com/office/drawing/2014/main" val="4284198296"/>
                    </a:ext>
                  </a:extLst>
                </a:gridCol>
                <a:gridCol w="3852278">
                  <a:extLst>
                    <a:ext uri="{9D8B030D-6E8A-4147-A177-3AD203B41FA5}">
                      <a16:colId xmlns:a16="http://schemas.microsoft.com/office/drawing/2014/main" val="429153288"/>
                    </a:ext>
                  </a:extLst>
                </a:gridCol>
                <a:gridCol w="3559175">
                  <a:extLst>
                    <a:ext uri="{9D8B030D-6E8A-4147-A177-3AD203B41FA5}">
                      <a16:colId xmlns:a16="http://schemas.microsoft.com/office/drawing/2014/main" val="1452486979"/>
                    </a:ext>
                  </a:extLst>
                </a:gridCol>
              </a:tblGrid>
              <a:tr h="400473">
                <a:tc>
                  <a:txBody>
                    <a:bodyPr/>
                    <a:lstStyle/>
                    <a:p>
                      <a:r>
                        <a:rPr lang="ar-IQ" sz="2000" b="1" kern="1200" dirty="0">
                          <a:effectLst/>
                        </a:rPr>
                        <a:t>تصنيف </a:t>
                      </a:r>
                      <a:r>
                        <a:rPr lang="en-US" sz="2000" b="1" kern="1200" dirty="0">
                          <a:effectLst/>
                        </a:rPr>
                        <a:t>(</a:t>
                      </a:r>
                      <a:r>
                        <a:rPr lang="en-US" sz="2000" b="1" kern="1200" dirty="0" err="1">
                          <a:effectLst/>
                        </a:rPr>
                        <a:t>Scates</a:t>
                      </a:r>
                      <a:r>
                        <a:rPr lang="ar-IQ" sz="2000" b="1" kern="1200" dirty="0">
                          <a:effectLst/>
                        </a:rPr>
                        <a:t>  </a:t>
                      </a:r>
                      <a:endParaRPr lang="en-GB" sz="2000" b="1" dirty="0"/>
                    </a:p>
                  </a:txBody>
                  <a:tcPr/>
                </a:tc>
                <a:tc>
                  <a:txBody>
                    <a:bodyPr/>
                    <a:lstStyle/>
                    <a:p>
                      <a:r>
                        <a:rPr lang="ar-IQ" sz="2000" b="1" kern="1200" dirty="0">
                          <a:effectLst/>
                        </a:rPr>
                        <a:t>تصنيف </a:t>
                      </a:r>
                      <a:r>
                        <a:rPr lang="en-US" sz="2000" b="1" kern="1200" dirty="0">
                          <a:effectLst/>
                        </a:rPr>
                        <a:t>(Marquis)</a:t>
                      </a:r>
                      <a:endParaRPr lang="en-GB" sz="2000" b="1" dirty="0"/>
                    </a:p>
                  </a:txBody>
                  <a:tcPr/>
                </a:tc>
                <a:tc>
                  <a:txBody>
                    <a:bodyPr/>
                    <a:lstStyle/>
                    <a:p>
                      <a:r>
                        <a:rPr lang="ar-IQ" sz="2000" b="1" kern="1200" dirty="0">
                          <a:effectLst/>
                        </a:rPr>
                        <a:t> تصنيف </a:t>
                      </a:r>
                      <a:r>
                        <a:rPr lang="en-US" sz="2000" b="1" kern="1200" dirty="0">
                          <a:effectLst/>
                        </a:rPr>
                        <a:t>(</a:t>
                      </a:r>
                      <a:r>
                        <a:rPr lang="en-US" sz="2000" b="1" kern="1200" dirty="0" err="1">
                          <a:effectLst/>
                        </a:rPr>
                        <a:t>Whiteny</a:t>
                      </a:r>
                      <a:r>
                        <a:rPr lang="en-US" sz="2000" b="1" kern="1200" dirty="0">
                          <a:effectLst/>
                        </a:rPr>
                        <a:t>)</a:t>
                      </a:r>
                      <a:r>
                        <a:rPr lang="ar-IQ" sz="2000" b="1" kern="1200" dirty="0">
                          <a:effectLst/>
                        </a:rPr>
                        <a:t> :</a:t>
                      </a:r>
                      <a:endParaRPr lang="en-GB" sz="2000" b="1" dirty="0"/>
                    </a:p>
                  </a:txBody>
                  <a:tcPr/>
                </a:tc>
                <a:extLst>
                  <a:ext uri="{0D108BD9-81ED-4DB2-BD59-A6C34878D82A}">
                    <a16:rowId xmlns:a16="http://schemas.microsoft.com/office/drawing/2014/main" val="232319861"/>
                  </a:ext>
                </a:extLst>
              </a:tr>
              <a:tr h="400473">
                <a:tc>
                  <a:txBody>
                    <a:bodyPr/>
                    <a:lstStyle/>
                    <a:p>
                      <a:pPr marL="342900" indent="-342900" algn="r">
                        <a:buFont typeface="+mj-lt"/>
                        <a:buAutoNum type="arabicPeriod"/>
                      </a:pPr>
                      <a:endParaRPr lang="en-GB" sz="2000" b="1"/>
                    </a:p>
                  </a:txBody>
                  <a:tcPr/>
                </a:tc>
                <a:tc>
                  <a:txBody>
                    <a:bodyPr/>
                    <a:lstStyle/>
                    <a:p>
                      <a:pPr marL="342900" indent="-342900" algn="r">
                        <a:buFont typeface="+mj-lt"/>
                        <a:buAutoNum type="arabicPeriod"/>
                      </a:pPr>
                      <a:endParaRPr lang="en-GB" sz="2000" b="1"/>
                    </a:p>
                  </a:txBody>
                  <a:tcPr/>
                </a:tc>
                <a:tc>
                  <a:txBody>
                    <a:bodyPr/>
                    <a:lstStyle/>
                    <a:p>
                      <a:pPr algn="r"/>
                      <a:endParaRPr lang="en-GB" sz="2000" b="1" dirty="0"/>
                    </a:p>
                  </a:txBody>
                  <a:tcPr/>
                </a:tc>
                <a:extLst>
                  <a:ext uri="{0D108BD9-81ED-4DB2-BD59-A6C34878D82A}">
                    <a16:rowId xmlns:a16="http://schemas.microsoft.com/office/drawing/2014/main" val="60677490"/>
                  </a:ext>
                </a:extLst>
              </a:tr>
              <a:tr h="3653630">
                <a:tc>
                  <a:txBody>
                    <a:bodyPr/>
                    <a:lstStyle/>
                    <a:p>
                      <a:pPr marL="342900" lvl="0" indent="-342900" algn="r" rtl="1">
                        <a:buFont typeface="+mj-lt"/>
                        <a:buAutoNum type="arabicPeriod"/>
                      </a:pPr>
                      <a:r>
                        <a:rPr lang="ar-IQ" sz="2000" b="1" kern="1200" dirty="0">
                          <a:effectLst/>
                        </a:rPr>
                        <a:t>المنهج التاريخي. </a:t>
                      </a:r>
                      <a:endParaRPr lang="en-GB" sz="2000" b="1" kern="1200" dirty="0">
                        <a:effectLst/>
                      </a:endParaRPr>
                    </a:p>
                    <a:p>
                      <a:pPr marL="342900" lvl="0" indent="-342900" algn="r" rtl="1">
                        <a:buFont typeface="+mj-lt"/>
                        <a:buAutoNum type="arabicPeriod"/>
                      </a:pPr>
                      <a:r>
                        <a:rPr lang="ar-IQ" sz="2000" b="1" kern="1200" dirty="0">
                          <a:effectLst/>
                        </a:rPr>
                        <a:t>المنهج الوصفي .</a:t>
                      </a:r>
                      <a:endParaRPr lang="en-GB" sz="2000" b="1" kern="1200" dirty="0">
                        <a:effectLst/>
                      </a:endParaRPr>
                    </a:p>
                    <a:p>
                      <a:pPr marL="342900" lvl="0" indent="-342900" algn="r" rtl="1">
                        <a:buFont typeface="+mj-lt"/>
                        <a:buAutoNum type="arabicPeriod"/>
                      </a:pPr>
                      <a:r>
                        <a:rPr lang="ar-IQ" sz="2000" b="1" kern="1200" dirty="0">
                          <a:effectLst/>
                        </a:rPr>
                        <a:t>المسح الوصفي. </a:t>
                      </a:r>
                      <a:endParaRPr lang="en-GB" sz="2000" b="1" kern="1200" dirty="0">
                        <a:effectLst/>
                      </a:endParaRPr>
                    </a:p>
                    <a:p>
                      <a:pPr marL="342900" lvl="0" indent="-342900" algn="r" rtl="1">
                        <a:buFont typeface="+mj-lt"/>
                        <a:buAutoNum type="arabicPeriod"/>
                      </a:pPr>
                      <a:r>
                        <a:rPr lang="ar-IQ" sz="2000" b="1" kern="1200" dirty="0">
                          <a:effectLst/>
                        </a:rPr>
                        <a:t>المنهج التجريبي. </a:t>
                      </a:r>
                      <a:endParaRPr lang="en-GB" sz="2000" b="1" kern="1200" dirty="0">
                        <a:effectLst/>
                      </a:endParaRPr>
                    </a:p>
                    <a:p>
                      <a:pPr marL="342900" lvl="0" indent="-342900" algn="r" rtl="1">
                        <a:buFont typeface="+mj-lt"/>
                        <a:buAutoNum type="arabicPeriod"/>
                      </a:pPr>
                      <a:r>
                        <a:rPr lang="ar-IQ" sz="2000" b="1" kern="1200" dirty="0">
                          <a:effectLst/>
                        </a:rPr>
                        <a:t>منهج دراسة الحالة والدراسات </a:t>
                      </a:r>
                      <a:r>
                        <a:rPr lang="ar-IQ" sz="2000" b="1" kern="1200" dirty="0" err="1">
                          <a:effectLst/>
                        </a:rPr>
                        <a:t>الأكلينيكية</a:t>
                      </a:r>
                      <a:r>
                        <a:rPr lang="ar-IQ" sz="2000" b="1" kern="1200" dirty="0">
                          <a:effectLst/>
                        </a:rPr>
                        <a:t>. </a:t>
                      </a:r>
                      <a:endParaRPr lang="en-GB" sz="2000" b="1" kern="1200" dirty="0">
                        <a:effectLst/>
                      </a:endParaRPr>
                    </a:p>
                    <a:p>
                      <a:pPr marL="342900" lvl="0" indent="-342900" algn="r" rtl="1">
                        <a:buFont typeface="+mj-lt"/>
                        <a:buAutoNum type="arabicPeriod"/>
                      </a:pPr>
                      <a:r>
                        <a:rPr lang="ar-IQ" sz="2000" b="1" kern="1200" dirty="0">
                          <a:effectLst/>
                        </a:rPr>
                        <a:t>دراسات النمو والتطور والوراثة. </a:t>
                      </a:r>
                      <a:endParaRPr lang="en-GB" sz="2000" b="1" kern="1200" dirty="0">
                        <a:effectLst/>
                      </a:endParaRPr>
                    </a:p>
                    <a:p>
                      <a:pPr marL="0" indent="0" algn="r">
                        <a:buFont typeface="+mj-lt"/>
                        <a:buNone/>
                      </a:pPr>
                      <a:endParaRPr lang="en-GB" sz="2000" b="1" dirty="0"/>
                    </a:p>
                  </a:txBody>
                  <a:tcPr/>
                </a:tc>
                <a:tc>
                  <a:txBody>
                    <a:bodyPr/>
                    <a:lstStyle/>
                    <a:p>
                      <a:pPr marL="342900" lvl="0" indent="-342900" algn="r" rtl="1">
                        <a:buFont typeface="+mj-lt"/>
                        <a:buAutoNum type="arabicPeriod"/>
                      </a:pPr>
                      <a:r>
                        <a:rPr lang="ar-IQ" sz="2000" b="1" kern="1200" dirty="0">
                          <a:effectLst/>
                        </a:rPr>
                        <a:t>المنهج </a:t>
                      </a:r>
                      <a:r>
                        <a:rPr lang="ar-IQ" sz="2000" b="1" kern="1200" dirty="0" err="1">
                          <a:effectLst/>
                        </a:rPr>
                        <a:t>الأنتروبولوجي</a:t>
                      </a:r>
                      <a:r>
                        <a:rPr lang="ar-IQ" sz="2000" b="1" kern="1200" dirty="0">
                          <a:effectLst/>
                        </a:rPr>
                        <a:t>.</a:t>
                      </a:r>
                      <a:endParaRPr lang="en-GB" sz="2000" b="1" kern="1200" dirty="0">
                        <a:effectLst/>
                      </a:endParaRPr>
                    </a:p>
                    <a:p>
                      <a:pPr marL="342900" lvl="0" indent="-342900" algn="r" rtl="1">
                        <a:buFont typeface="+mj-lt"/>
                        <a:buAutoNum type="arabicPeriod"/>
                      </a:pPr>
                      <a:r>
                        <a:rPr lang="ar-IQ" sz="2000" b="1" kern="1200" dirty="0">
                          <a:effectLst/>
                        </a:rPr>
                        <a:t>المنهج الفلسفي.</a:t>
                      </a:r>
                      <a:endParaRPr lang="en-GB" sz="2000" b="1" kern="1200" dirty="0">
                        <a:effectLst/>
                      </a:endParaRPr>
                    </a:p>
                    <a:p>
                      <a:pPr marL="342900" lvl="0" indent="-342900" algn="r" rtl="1">
                        <a:buFont typeface="+mj-lt"/>
                        <a:buAutoNum type="arabicPeriod"/>
                      </a:pPr>
                      <a:r>
                        <a:rPr lang="ar-IQ" sz="2000" b="1" kern="1200" dirty="0">
                          <a:effectLst/>
                        </a:rPr>
                        <a:t>منهج دراسة الحالة .</a:t>
                      </a:r>
                      <a:endParaRPr lang="en-GB" sz="2000" b="1" kern="1200" dirty="0">
                        <a:effectLst/>
                      </a:endParaRPr>
                    </a:p>
                    <a:p>
                      <a:pPr marL="342900" lvl="0" indent="-342900" algn="r" rtl="1">
                        <a:buFont typeface="+mj-lt"/>
                        <a:buAutoNum type="arabicPeriod"/>
                      </a:pPr>
                      <a:r>
                        <a:rPr lang="ar-IQ" sz="2000" b="1" kern="1200" dirty="0">
                          <a:effectLst/>
                        </a:rPr>
                        <a:t>المنهج التاريخي.</a:t>
                      </a:r>
                      <a:endParaRPr lang="en-GB" sz="2000" b="1" kern="1200" dirty="0">
                        <a:effectLst/>
                      </a:endParaRPr>
                    </a:p>
                    <a:p>
                      <a:pPr marL="342900" lvl="0" indent="-342900" algn="r" rtl="1">
                        <a:buFont typeface="+mj-lt"/>
                        <a:buAutoNum type="arabicPeriod"/>
                      </a:pPr>
                      <a:r>
                        <a:rPr lang="ar-IQ" sz="2000" b="1" kern="1200" dirty="0">
                          <a:effectLst/>
                        </a:rPr>
                        <a:t>المسح.</a:t>
                      </a:r>
                      <a:endParaRPr lang="en-GB" sz="2000" b="1" kern="1200" dirty="0">
                        <a:effectLst/>
                      </a:endParaRPr>
                    </a:p>
                    <a:p>
                      <a:pPr marL="342900" lvl="0" indent="-342900" algn="r" rtl="1">
                        <a:buFont typeface="+mj-lt"/>
                        <a:buAutoNum type="arabicPeriod"/>
                      </a:pPr>
                      <a:r>
                        <a:rPr lang="ar-IQ" sz="2000" b="1" kern="1200" dirty="0">
                          <a:effectLst/>
                        </a:rPr>
                        <a:t>المنهج التجريبي. </a:t>
                      </a:r>
                      <a:endParaRPr lang="en-GB" sz="2000" b="1" kern="1200" dirty="0">
                        <a:effectLst/>
                      </a:endParaRPr>
                    </a:p>
                    <a:p>
                      <a:pPr marL="342900" indent="-342900" algn="r">
                        <a:buFont typeface="+mj-lt"/>
                        <a:buAutoNum type="arabicPeriod"/>
                      </a:pPr>
                      <a:endParaRPr lang="en-GB" sz="2000" b="1" dirty="0"/>
                    </a:p>
                  </a:txBody>
                  <a:tcPr/>
                </a:tc>
                <a:tc>
                  <a:txBody>
                    <a:bodyPr/>
                    <a:lstStyle/>
                    <a:p>
                      <a:pPr lvl="0" algn="r" rtl="1"/>
                      <a:r>
                        <a:rPr lang="ar-IQ" sz="2000" b="1" kern="1200" dirty="0">
                          <a:effectLst/>
                        </a:rPr>
                        <a:t>1- المنهجي الوصفي : ويتضمن هذا المنهج أشكالاً منها : </a:t>
                      </a:r>
                      <a:endParaRPr lang="en-GB" sz="2000" b="1" kern="1200" dirty="0">
                        <a:effectLst/>
                      </a:endParaRPr>
                    </a:p>
                    <a:p>
                      <a:pPr marL="285750" lvl="0" indent="-285750" algn="r" rtl="1">
                        <a:buFont typeface="Courier New" panose="02070309020205020404" pitchFamily="49" charset="0"/>
                        <a:buChar char="o"/>
                      </a:pPr>
                      <a:r>
                        <a:rPr lang="en-US" sz="2000" b="1" kern="1200" dirty="0">
                          <a:effectLst/>
                        </a:rPr>
                        <a:t>     </a:t>
                      </a:r>
                      <a:r>
                        <a:rPr lang="ar-IQ" sz="2000" b="1" kern="1200" dirty="0">
                          <a:solidFill>
                            <a:schemeClr val="accent5"/>
                          </a:solidFill>
                          <a:effectLst/>
                        </a:rPr>
                        <a:t>دراسة الحالة .</a:t>
                      </a:r>
                      <a:endParaRPr lang="en-GB" sz="2000" b="1" kern="1200" dirty="0">
                        <a:solidFill>
                          <a:schemeClr val="accent5"/>
                        </a:solidFill>
                        <a:effectLst/>
                      </a:endParaRPr>
                    </a:p>
                    <a:p>
                      <a:pPr marL="285750" lvl="0" indent="-285750" algn="r" rtl="1">
                        <a:buFont typeface="Courier New" panose="02070309020205020404" pitchFamily="49" charset="0"/>
                        <a:buChar char="o"/>
                      </a:pPr>
                      <a:r>
                        <a:rPr lang="en-US" sz="2000" b="1" kern="1200" dirty="0">
                          <a:effectLst/>
                        </a:rPr>
                        <a:t>     </a:t>
                      </a:r>
                      <a:r>
                        <a:rPr lang="ar-IQ" sz="2000" b="1" kern="1200" dirty="0">
                          <a:solidFill>
                            <a:schemeClr val="accent5"/>
                          </a:solidFill>
                          <a:effectLst/>
                        </a:rPr>
                        <a:t>المسح</a:t>
                      </a:r>
                      <a:endParaRPr lang="en-GB" sz="2000" b="1" kern="1200" dirty="0">
                        <a:solidFill>
                          <a:schemeClr val="accent5"/>
                        </a:solidFill>
                        <a:effectLst/>
                      </a:endParaRPr>
                    </a:p>
                    <a:p>
                      <a:pPr marL="342900" lvl="0" indent="-342900" algn="r" rtl="1">
                        <a:buFont typeface="Courier New" panose="02070309020205020404" pitchFamily="49" charset="0"/>
                        <a:buChar char="o"/>
                      </a:pPr>
                      <a:r>
                        <a:rPr lang="ar-IQ" sz="2000" b="1" kern="1200" dirty="0">
                          <a:solidFill>
                            <a:schemeClr val="accent5"/>
                          </a:solidFill>
                          <a:effectLst/>
                        </a:rPr>
                        <a:t>    تحليل الوظائف والأنشطة. </a:t>
                      </a:r>
                      <a:endParaRPr lang="en-GB" sz="2000" b="1" kern="1200" dirty="0">
                        <a:solidFill>
                          <a:schemeClr val="accent5"/>
                        </a:solidFill>
                        <a:effectLst/>
                      </a:endParaRPr>
                    </a:p>
                    <a:p>
                      <a:pPr marL="342900" lvl="0" indent="-342900" algn="r" rtl="1">
                        <a:buFont typeface="Courier New" panose="02070309020205020404" pitchFamily="49" charset="0"/>
                        <a:buChar char="o"/>
                      </a:pPr>
                      <a:r>
                        <a:rPr lang="ar-IQ" sz="2000" b="1" kern="1200" dirty="0">
                          <a:solidFill>
                            <a:schemeClr val="accent5"/>
                          </a:solidFill>
                          <a:effectLst/>
                        </a:rPr>
                        <a:t>   البحث المكتبي والوثائقي. </a:t>
                      </a:r>
                      <a:endParaRPr lang="en-GB" sz="2000" b="1" kern="1200" dirty="0">
                        <a:solidFill>
                          <a:schemeClr val="accent5"/>
                        </a:solidFill>
                        <a:effectLst/>
                      </a:endParaRPr>
                    </a:p>
                    <a:p>
                      <a:pPr lvl="0" algn="r" rtl="1"/>
                      <a:r>
                        <a:rPr lang="ar-IQ" sz="2000" b="1" kern="1200" dirty="0">
                          <a:effectLst/>
                        </a:rPr>
                        <a:t>2-المنهج التاريخي </a:t>
                      </a:r>
                      <a:endParaRPr lang="en-GB" sz="2000" b="1" kern="1200" dirty="0">
                        <a:effectLst/>
                      </a:endParaRPr>
                    </a:p>
                    <a:p>
                      <a:pPr lvl="0" algn="r" rtl="1"/>
                      <a:r>
                        <a:rPr lang="ar-IQ" sz="2000" b="1" kern="1200" dirty="0">
                          <a:effectLst/>
                        </a:rPr>
                        <a:t>3-المنهج التجريبي</a:t>
                      </a:r>
                      <a:endParaRPr lang="en-GB" sz="2000" b="1" kern="1200" dirty="0">
                        <a:effectLst/>
                      </a:endParaRPr>
                    </a:p>
                    <a:p>
                      <a:pPr lvl="0" algn="r" rtl="1"/>
                      <a:r>
                        <a:rPr lang="ar-IQ" sz="2000" b="1" kern="1200" dirty="0">
                          <a:effectLst/>
                        </a:rPr>
                        <a:t>4-البحث الفلسفي</a:t>
                      </a:r>
                      <a:endParaRPr lang="en-GB" sz="2000" b="1" kern="1200" dirty="0">
                        <a:effectLst/>
                      </a:endParaRPr>
                    </a:p>
                    <a:p>
                      <a:pPr lvl="0" algn="r" rtl="1"/>
                      <a:r>
                        <a:rPr lang="ar-IQ" sz="2000" b="1" kern="1200" dirty="0">
                          <a:effectLst/>
                        </a:rPr>
                        <a:t>5- البحث </a:t>
                      </a:r>
                      <a:r>
                        <a:rPr lang="ar-IQ" sz="2000" b="1" kern="1200" dirty="0" err="1">
                          <a:effectLst/>
                        </a:rPr>
                        <a:t>التنبؤي</a:t>
                      </a:r>
                      <a:endParaRPr lang="en-GB" sz="2000" b="1" kern="1200" dirty="0">
                        <a:effectLst/>
                      </a:endParaRPr>
                    </a:p>
                    <a:p>
                      <a:pPr lvl="0" algn="r" rtl="1"/>
                      <a:r>
                        <a:rPr lang="ar-IQ" sz="2000" b="1" kern="1200" dirty="0">
                          <a:effectLst/>
                        </a:rPr>
                        <a:t>6-البحث الاجتماعي</a:t>
                      </a:r>
                      <a:endParaRPr lang="en-GB" sz="2000" b="1" kern="1200" dirty="0">
                        <a:effectLst/>
                      </a:endParaRPr>
                    </a:p>
                    <a:p>
                      <a:pPr algn="r"/>
                      <a:r>
                        <a:rPr lang="ar-IQ" sz="2000" b="1" kern="1200" dirty="0">
                          <a:effectLst/>
                        </a:rPr>
                        <a:t>7-البحث الإبداعي </a:t>
                      </a:r>
                      <a:endParaRPr lang="en-GB" sz="2000" b="1" dirty="0"/>
                    </a:p>
                  </a:txBody>
                  <a:tcPr/>
                </a:tc>
                <a:extLst>
                  <a:ext uri="{0D108BD9-81ED-4DB2-BD59-A6C34878D82A}">
                    <a16:rowId xmlns:a16="http://schemas.microsoft.com/office/drawing/2014/main" val="1725557070"/>
                  </a:ext>
                </a:extLst>
              </a:tr>
            </a:tbl>
          </a:graphicData>
        </a:graphic>
      </p:graphicFrame>
      <p:sp>
        <p:nvSpPr>
          <p:cNvPr id="3" name="Callout: Bent Line with Border and Accent Bar 2">
            <a:extLst>
              <a:ext uri="{FF2B5EF4-FFF2-40B4-BE49-F238E27FC236}">
                <a16:creationId xmlns:a16="http://schemas.microsoft.com/office/drawing/2014/main" id="{6944312C-D440-4BF1-9AA4-7CF70B625843}"/>
              </a:ext>
            </a:extLst>
          </p:cNvPr>
          <p:cNvSpPr/>
          <p:nvPr/>
        </p:nvSpPr>
        <p:spPr>
          <a:xfrm>
            <a:off x="4507519" y="5149516"/>
            <a:ext cx="3722394" cy="1089967"/>
          </a:xfrm>
          <a:prstGeom prst="accentBorderCallout2">
            <a:avLst>
              <a:gd name="adj1" fmla="val 18750"/>
              <a:gd name="adj2" fmla="val -8333"/>
              <a:gd name="adj3" fmla="val 18750"/>
              <a:gd name="adj4" fmla="val -16667"/>
              <a:gd name="adj5" fmla="val -176549"/>
              <a:gd name="adj6" fmla="val 27460"/>
            </a:avLst>
          </a:prstGeom>
          <a:ln/>
          <a:effectLst>
            <a:glow rad="139700">
              <a:schemeClr val="accent1">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IQ" dirty="0" err="1">
                <a:ln w="0"/>
                <a:solidFill>
                  <a:schemeClr val="tx1"/>
                </a:solidFill>
                <a:effectLst>
                  <a:outerShdw blurRad="38100" dist="19050" dir="2700000" algn="tl" rotWithShape="0">
                    <a:schemeClr val="dk1">
                      <a:alpha val="40000"/>
                    </a:schemeClr>
                  </a:outerShdw>
                </a:effectLst>
              </a:rPr>
              <a:t>الانثرابولوجيا</a:t>
            </a:r>
            <a:r>
              <a:rPr lang="ar-IQ" dirty="0">
                <a:ln w="0"/>
                <a:solidFill>
                  <a:schemeClr val="tx1"/>
                </a:solidFill>
                <a:effectLst>
                  <a:outerShdw blurRad="38100" dist="19050" dir="2700000" algn="tl" rotWithShape="0">
                    <a:schemeClr val="dk1">
                      <a:alpha val="40000"/>
                    </a:schemeClr>
                  </a:outerShdw>
                </a:effectLst>
              </a:rPr>
              <a:t>: دراسة البشر وسلوك الإنسان والمجتمعات الماضية والحاضرة. علم الإنسان الاجتماعي وعلم الإنسان الثقافي يدرسان قيم ومعايير المجتمعات. </a:t>
            </a:r>
            <a:endParaRPr lang="en-GB" dirty="0">
              <a:ln w="0"/>
              <a:solidFill>
                <a:schemeClr val="tx1"/>
              </a:solidFill>
              <a:effectLst>
                <a:outerShdw blurRad="38100" dist="19050" dir="2700000" algn="tl" rotWithShape="0">
                  <a:schemeClr val="dk1">
                    <a:alpha val="40000"/>
                  </a:schemeClr>
                </a:outerShdw>
              </a:effectLst>
            </a:endParaRPr>
          </a:p>
        </p:txBody>
      </p:sp>
      <p:sp>
        <p:nvSpPr>
          <p:cNvPr id="5" name="Callout: Bent Line with Border and Accent Bar 4">
            <a:extLst>
              <a:ext uri="{FF2B5EF4-FFF2-40B4-BE49-F238E27FC236}">
                <a16:creationId xmlns:a16="http://schemas.microsoft.com/office/drawing/2014/main" id="{2152DAB6-A149-4256-B55C-E00073CFDDA3}"/>
              </a:ext>
            </a:extLst>
          </p:cNvPr>
          <p:cNvSpPr/>
          <p:nvPr/>
        </p:nvSpPr>
        <p:spPr>
          <a:xfrm>
            <a:off x="913776" y="5261811"/>
            <a:ext cx="2455066" cy="1411256"/>
          </a:xfrm>
          <a:prstGeom prst="accentBorderCallout2">
            <a:avLst>
              <a:gd name="adj1" fmla="val 18750"/>
              <a:gd name="adj2" fmla="val -8333"/>
              <a:gd name="adj3" fmla="val 18750"/>
              <a:gd name="adj4" fmla="val -16667"/>
              <a:gd name="adj5" fmla="val -58487"/>
              <a:gd name="adj6" fmla="val -2411"/>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IQ" b="1" dirty="0" err="1"/>
              <a:t>الأكلينيكية</a:t>
            </a:r>
            <a:r>
              <a:rPr lang="ar-IQ" b="1" dirty="0"/>
              <a:t>. </a:t>
            </a:r>
            <a:r>
              <a:rPr lang="ar-IQ" dirty="0">
                <a:ln w="0"/>
                <a:solidFill>
                  <a:schemeClr val="tx1"/>
                </a:solidFill>
                <a:effectLst>
                  <a:outerShdw blurRad="38100" dist="19050" dir="2700000" algn="tl" rotWithShape="0">
                    <a:schemeClr val="dk1">
                      <a:alpha val="40000"/>
                    </a:schemeClr>
                  </a:outerShdw>
                </a:effectLst>
              </a:rPr>
              <a:t> هي دراسات تهتم بتقييم التدخلات العلاجية أو الدوائية أو الجراحية أو الغذائية</a:t>
            </a:r>
            <a:endParaRPr lang="en-GB"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1977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034F6FC-7236-4A70-84EE-D636F18D4840}"/>
              </a:ext>
            </a:extLst>
          </p:cNvPr>
          <p:cNvSpPr>
            <a:spLocks noGrp="1"/>
          </p:cNvSpPr>
          <p:nvPr>
            <p:ph type="title"/>
          </p:nvPr>
        </p:nvSpPr>
        <p:spPr>
          <a:xfrm>
            <a:off x="987388" y="134911"/>
            <a:ext cx="10364452" cy="57626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ar-IQ" b="1" cap="none" dirty="0">
                <a:ln/>
                <a:solidFill>
                  <a:schemeClr val="accent3"/>
                </a:solidFill>
              </a:rPr>
              <a:t>المناهج الرئيسة للبحث العلمي </a:t>
            </a:r>
            <a:endParaRPr lang="en-GB" b="1" cap="none" dirty="0">
              <a:ln/>
              <a:solidFill>
                <a:schemeClr val="accent3"/>
              </a:solidFill>
            </a:endParaRPr>
          </a:p>
        </p:txBody>
      </p:sp>
      <p:sp>
        <p:nvSpPr>
          <p:cNvPr id="14" name="Text Placeholder 13">
            <a:extLst>
              <a:ext uri="{FF2B5EF4-FFF2-40B4-BE49-F238E27FC236}">
                <a16:creationId xmlns:a16="http://schemas.microsoft.com/office/drawing/2014/main" id="{20D95E8B-E743-4839-B121-BC6B881414C7}"/>
              </a:ext>
            </a:extLst>
          </p:cNvPr>
          <p:cNvSpPr>
            <a:spLocks noGrp="1"/>
          </p:cNvSpPr>
          <p:nvPr>
            <p:ph type="body" sz="quarter" idx="3"/>
          </p:nvPr>
        </p:nvSpPr>
        <p:spPr>
          <a:xfrm>
            <a:off x="4452389" y="1185863"/>
            <a:ext cx="3291521" cy="576262"/>
          </a:xfrm>
        </p:spPr>
        <p:txBody>
          <a:bodyPr/>
          <a:lstStyle/>
          <a:p>
            <a:r>
              <a:rPr lang="ar-IQ" dirty="0"/>
              <a:t>خطوات المنهج التجريبي</a:t>
            </a:r>
            <a:endParaRPr lang="en-GB" dirty="0"/>
          </a:p>
        </p:txBody>
      </p:sp>
      <p:sp>
        <p:nvSpPr>
          <p:cNvPr id="15" name="Text Placeholder 14">
            <a:extLst>
              <a:ext uri="{FF2B5EF4-FFF2-40B4-BE49-F238E27FC236}">
                <a16:creationId xmlns:a16="http://schemas.microsoft.com/office/drawing/2014/main" id="{DE3DB236-C90D-4A4A-A5BF-1401916608B7}"/>
              </a:ext>
            </a:extLst>
          </p:cNvPr>
          <p:cNvSpPr>
            <a:spLocks noGrp="1"/>
          </p:cNvSpPr>
          <p:nvPr>
            <p:ph type="body" sz="quarter" idx="13"/>
          </p:nvPr>
        </p:nvSpPr>
        <p:spPr>
          <a:xfrm>
            <a:off x="4438982" y="676432"/>
            <a:ext cx="3304928" cy="576261"/>
          </a:xfrm>
          <a:effectLst>
            <a:glow rad="101600">
              <a:schemeClr val="accent6">
                <a:satMod val="175000"/>
                <a:alpha val="40000"/>
              </a:schemeClr>
            </a:glow>
          </a:effectLst>
        </p:spPr>
        <p:style>
          <a:lnRef idx="2">
            <a:schemeClr val="accent2"/>
          </a:lnRef>
          <a:fillRef idx="1">
            <a:schemeClr val="lt1"/>
          </a:fillRef>
          <a:effectRef idx="0">
            <a:schemeClr val="accent2"/>
          </a:effectRef>
          <a:fontRef idx="minor">
            <a:schemeClr val="dk1"/>
          </a:fontRef>
        </p:style>
        <p:txBody>
          <a:bodyPr/>
          <a:lstStyle/>
          <a:p>
            <a:r>
              <a:rPr lang="ar-IQ" dirty="0">
                <a:solidFill>
                  <a:srgbClr val="FF0000"/>
                </a:solidFill>
              </a:rPr>
              <a:t>1- المنهج </a:t>
            </a:r>
            <a:r>
              <a:rPr lang="ar-IQ" dirty="0" err="1">
                <a:solidFill>
                  <a:srgbClr val="FF0000"/>
                </a:solidFill>
              </a:rPr>
              <a:t>التجربيي</a:t>
            </a:r>
            <a:endParaRPr lang="en-GB" dirty="0">
              <a:solidFill>
                <a:srgbClr val="FF0000"/>
              </a:solidFill>
            </a:endParaRPr>
          </a:p>
        </p:txBody>
      </p:sp>
      <p:sp>
        <p:nvSpPr>
          <p:cNvPr id="16" name="Text Placeholder 15">
            <a:extLst>
              <a:ext uri="{FF2B5EF4-FFF2-40B4-BE49-F238E27FC236}">
                <a16:creationId xmlns:a16="http://schemas.microsoft.com/office/drawing/2014/main" id="{8DCA6C0C-F11B-4B78-A56A-616E812562C9}"/>
              </a:ext>
            </a:extLst>
          </p:cNvPr>
          <p:cNvSpPr>
            <a:spLocks noGrp="1"/>
          </p:cNvSpPr>
          <p:nvPr>
            <p:ph type="body" sz="half" idx="15"/>
          </p:nvPr>
        </p:nvSpPr>
        <p:spPr>
          <a:xfrm>
            <a:off x="913774" y="1588957"/>
            <a:ext cx="3298976" cy="4202243"/>
          </a:xfrm>
        </p:spPr>
        <p:txBody>
          <a:bodyPr>
            <a:normAutofit/>
          </a:bodyPr>
          <a:lstStyle/>
          <a:p>
            <a:r>
              <a:rPr lang="ar-IQ" sz="2400" b="1" dirty="0">
                <a:solidFill>
                  <a:srgbClr val="FF0000"/>
                </a:solidFill>
              </a:rPr>
              <a:t>التصميم التجريبي:</a:t>
            </a:r>
          </a:p>
          <a:p>
            <a:r>
              <a:rPr lang="ar-IQ" sz="2400" b="1" dirty="0">
                <a:solidFill>
                  <a:srgbClr val="0070C0"/>
                </a:solidFill>
              </a:rPr>
              <a:t>هي محاولة لإثبات فروض معينة، وان أثبات الفروض من خلال التجريب يتطلب تصميم أو التخطيط السليم للتجربة من خلال إجراءات متكاملة لعملية التجريب </a:t>
            </a:r>
            <a:endParaRPr lang="en-GB" sz="2400" b="1" dirty="0">
              <a:solidFill>
                <a:srgbClr val="0070C0"/>
              </a:solidFill>
            </a:endParaRPr>
          </a:p>
        </p:txBody>
      </p:sp>
      <p:sp>
        <p:nvSpPr>
          <p:cNvPr id="17" name="Text Placeholder 16">
            <a:extLst>
              <a:ext uri="{FF2B5EF4-FFF2-40B4-BE49-F238E27FC236}">
                <a16:creationId xmlns:a16="http://schemas.microsoft.com/office/drawing/2014/main" id="{98B7F710-D052-45A4-ADDD-9134B76FB012}"/>
              </a:ext>
            </a:extLst>
          </p:cNvPr>
          <p:cNvSpPr>
            <a:spLocks noGrp="1"/>
          </p:cNvSpPr>
          <p:nvPr>
            <p:ph type="body" sz="half" idx="16"/>
          </p:nvPr>
        </p:nvSpPr>
        <p:spPr>
          <a:xfrm>
            <a:off x="4441348" y="1762125"/>
            <a:ext cx="3303351" cy="4029075"/>
          </a:xfrm>
        </p:spPr>
        <p:txBody>
          <a:bodyPr/>
          <a:lstStyle/>
          <a:p>
            <a:endParaRPr lang="en-GB" dirty="0"/>
          </a:p>
        </p:txBody>
      </p:sp>
      <p:sp>
        <p:nvSpPr>
          <p:cNvPr id="18" name="Text Placeholder 17">
            <a:extLst>
              <a:ext uri="{FF2B5EF4-FFF2-40B4-BE49-F238E27FC236}">
                <a16:creationId xmlns:a16="http://schemas.microsoft.com/office/drawing/2014/main" id="{D1293FE8-BC22-4D7E-889C-4EDEB3A38CC3}"/>
              </a:ext>
            </a:extLst>
          </p:cNvPr>
          <p:cNvSpPr>
            <a:spLocks noGrp="1"/>
          </p:cNvSpPr>
          <p:nvPr>
            <p:ph type="body" sz="half" idx="17"/>
          </p:nvPr>
        </p:nvSpPr>
        <p:spPr>
          <a:xfrm>
            <a:off x="7973297" y="1762124"/>
            <a:ext cx="3903909" cy="4654717"/>
          </a:xfrm>
        </p:spPr>
        <p:txBody>
          <a:bodyPr>
            <a:noAutofit/>
          </a:bodyPr>
          <a:lstStyle/>
          <a:p>
            <a:pPr algn="r" rtl="1"/>
            <a:r>
              <a:rPr lang="ar-IQ" sz="1600" dirty="0">
                <a:latin typeface="Arial" panose="020B0604020202020204" pitchFamily="34" charset="0"/>
                <a:cs typeface="Arial" panose="020B0604020202020204" pitchFamily="34" charset="0"/>
              </a:rPr>
              <a:t>وهو أسلوب أكثر بساطة وسهولة، إذ يستعمل التجربة أساساً للبحث ( استعمال التجربة في أثبات الفروض) </a:t>
            </a:r>
            <a:endParaRPr lang="en-GB" sz="1600" dirty="0">
              <a:latin typeface="Arial" panose="020B0604020202020204" pitchFamily="34" charset="0"/>
              <a:cs typeface="Arial" panose="020B0604020202020204" pitchFamily="34" charset="0"/>
            </a:endParaRPr>
          </a:p>
          <a:p>
            <a:pPr algn="r" rtl="1"/>
            <a:r>
              <a:rPr lang="ar-IQ" sz="16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الأسس العامة للمنهج التجريبي:</a:t>
            </a:r>
          </a:p>
          <a:p>
            <a:pPr algn="just" rtl="1"/>
            <a:r>
              <a:rPr lang="ar-IQ" sz="1600" b="1" dirty="0">
                <a:latin typeface="Arial" panose="020B0604020202020204" pitchFamily="34" charset="0"/>
                <a:cs typeface="Arial" panose="020B0604020202020204" pitchFamily="34" charset="0"/>
              </a:rPr>
              <a:t>1</a:t>
            </a:r>
            <a:r>
              <a:rPr lang="ar-IQ" sz="1600" b="1" dirty="0">
                <a:solidFill>
                  <a:srgbClr val="FF0000"/>
                </a:solidFill>
                <a:latin typeface="Arial" panose="020B0604020202020204" pitchFamily="34" charset="0"/>
                <a:cs typeface="Arial" panose="020B0604020202020204" pitchFamily="34" charset="0"/>
              </a:rPr>
              <a:t>- </a:t>
            </a:r>
            <a:r>
              <a:rPr lang="ar-IQ" sz="1600" b="1" dirty="0">
                <a:solidFill>
                  <a:srgbClr val="FF0000"/>
                </a:solidFill>
                <a:highlight>
                  <a:srgbClr val="FFFF00"/>
                </a:highlight>
                <a:latin typeface="Arial" panose="020B0604020202020204" pitchFamily="34" charset="0"/>
                <a:cs typeface="Arial" panose="020B0604020202020204" pitchFamily="34" charset="0"/>
              </a:rPr>
              <a:t>استعمال </a:t>
            </a:r>
            <a:r>
              <a:rPr lang="ar-IQ" sz="1600" b="1" dirty="0" err="1">
                <a:solidFill>
                  <a:srgbClr val="FF0000"/>
                </a:solidFill>
                <a:highlight>
                  <a:srgbClr val="FFFF00"/>
                </a:highlight>
                <a:latin typeface="Arial" panose="020B0604020202020204" pitchFamily="34" charset="0"/>
                <a:cs typeface="Arial" panose="020B0604020202020204" pitchFamily="34" charset="0"/>
              </a:rPr>
              <a:t>التجربة</a:t>
            </a:r>
            <a:r>
              <a:rPr lang="ar-IQ" sz="1600" dirty="0" err="1">
                <a:solidFill>
                  <a:srgbClr val="FF0000"/>
                </a:solidFill>
                <a:highlight>
                  <a:srgbClr val="FFFF00"/>
                </a:highlight>
                <a:latin typeface="Arial" panose="020B0604020202020204" pitchFamily="34" charset="0"/>
                <a:cs typeface="Arial" panose="020B0604020202020204" pitchFamily="34" charset="0"/>
              </a:rPr>
              <a:t>:</a:t>
            </a:r>
            <a:r>
              <a:rPr lang="ar-IQ" sz="1600" b="1" dirty="0" err="1">
                <a:latin typeface="Arial" panose="020B0604020202020204" pitchFamily="34" charset="0"/>
                <a:cs typeface="Arial" panose="020B0604020202020204" pitchFamily="34" charset="0"/>
              </a:rPr>
              <a:t>وهي</a:t>
            </a:r>
            <a:r>
              <a:rPr lang="ar-IQ" sz="1600" b="1" dirty="0">
                <a:latin typeface="Arial" panose="020B0604020202020204" pitchFamily="34" charset="0"/>
                <a:cs typeface="Arial" panose="020B0604020202020204" pitchFamily="34" charset="0"/>
              </a:rPr>
              <a:t> إحداث تغير ما في الواقع (المتغير التجريبي)، وملاحظة نتائج وآثار هذا التغير، وبذلك فأن هذا المنهج يستعمل التجربة والملاحظة معاً، إذ يتم البدء بمقدمات أو جزيئات غير يقينية للوصول إلى قضايا عامة، من خلال استعمال التجربة في كل خطوة لضمان صحة الاستنتاج، لذا فأنه منهج للعلوم الطبيعية على وجه التخصيص</a:t>
            </a:r>
          </a:p>
          <a:p>
            <a:pPr rtl="1"/>
            <a:r>
              <a:rPr lang="ar-IQ" sz="1600" dirty="0">
                <a:latin typeface="Arial" panose="020B0604020202020204" pitchFamily="34" charset="0"/>
                <a:cs typeface="Arial" panose="020B0604020202020204" pitchFamily="34" charset="0"/>
              </a:rPr>
              <a:t>2- </a:t>
            </a:r>
            <a:r>
              <a:rPr lang="ar-IQ" sz="1600" b="1" dirty="0">
                <a:solidFill>
                  <a:srgbClr val="FF0000"/>
                </a:solidFill>
                <a:highlight>
                  <a:srgbClr val="FFFF00"/>
                </a:highlight>
                <a:latin typeface="Arial" panose="020B0604020202020204" pitchFamily="34" charset="0"/>
                <a:cs typeface="Arial" panose="020B0604020202020204" pitchFamily="34" charset="0"/>
              </a:rPr>
              <a:t>ضبط إجراءات التجربة </a:t>
            </a:r>
            <a:r>
              <a:rPr lang="ar-IQ" sz="1600" b="1" dirty="0">
                <a:latin typeface="Arial" panose="020B0604020202020204" pitchFamily="34" charset="0"/>
                <a:cs typeface="Arial" panose="020B0604020202020204" pitchFamily="34" charset="0"/>
              </a:rPr>
              <a:t>للتأكد من عدم وجود عوامل أخرى غير المتغير التجريبي قد أثرت في هذا الواقع مثال الشجرة</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19" name="Diagram 18">
            <a:extLst>
              <a:ext uri="{FF2B5EF4-FFF2-40B4-BE49-F238E27FC236}">
                <a16:creationId xmlns:a16="http://schemas.microsoft.com/office/drawing/2014/main" id="{C2323697-0D3B-47A0-864F-F92E16875888}"/>
              </a:ext>
            </a:extLst>
          </p:cNvPr>
          <p:cNvGraphicFramePr/>
          <p:nvPr>
            <p:extLst>
              <p:ext uri="{D42A27DB-BD31-4B8C-83A1-F6EECF244321}">
                <p14:modId xmlns:p14="http://schemas.microsoft.com/office/powerpoint/2010/main" val="661306046"/>
              </p:ext>
            </p:extLst>
          </p:nvPr>
        </p:nvGraphicFramePr>
        <p:xfrm>
          <a:off x="4595318" y="1762124"/>
          <a:ext cx="3148592" cy="4029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Arrow: Left 19">
            <a:extLst>
              <a:ext uri="{FF2B5EF4-FFF2-40B4-BE49-F238E27FC236}">
                <a16:creationId xmlns:a16="http://schemas.microsoft.com/office/drawing/2014/main" id="{18178C41-3645-4A28-9513-E234AE52EB4E}"/>
              </a:ext>
            </a:extLst>
          </p:cNvPr>
          <p:cNvSpPr/>
          <p:nvPr/>
        </p:nvSpPr>
        <p:spPr>
          <a:xfrm>
            <a:off x="314793" y="4272198"/>
            <a:ext cx="3897167" cy="2308484"/>
          </a:xfrm>
          <a:prstGeom prst="leftArrow">
            <a:avLst/>
          </a:prstGeom>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IQ" sz="3200" dirty="0" err="1">
                <a:ln w="0"/>
                <a:solidFill>
                  <a:schemeClr val="tx1"/>
                </a:solidFill>
                <a:effectLst>
                  <a:outerShdw blurRad="38100" dist="19050" dir="2700000" algn="tl" rotWithShape="0">
                    <a:schemeClr val="dk1">
                      <a:alpha val="40000"/>
                    </a:schemeClr>
                  </a:outerShdw>
                </a:effectLst>
              </a:rPr>
              <a:t>اشكال</a:t>
            </a:r>
            <a:r>
              <a:rPr lang="ar-IQ" sz="3200" dirty="0">
                <a:ln w="0"/>
                <a:solidFill>
                  <a:schemeClr val="tx1"/>
                </a:solidFill>
                <a:effectLst>
                  <a:outerShdw blurRad="38100" dist="19050" dir="2700000" algn="tl" rotWithShape="0">
                    <a:schemeClr val="dk1">
                      <a:alpha val="40000"/>
                    </a:schemeClr>
                  </a:outerShdw>
                </a:effectLst>
              </a:rPr>
              <a:t> التصميم التجريبي </a:t>
            </a:r>
            <a:endParaRPr lang="en-GB" sz="32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528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196406E-25F2-4004-8543-7618B04F2DD1}"/>
              </a:ext>
            </a:extLst>
          </p:cNvPr>
          <p:cNvSpPr>
            <a:spLocks noGrp="1"/>
          </p:cNvSpPr>
          <p:nvPr>
            <p:ph type="body" sz="quarter" idx="3"/>
          </p:nvPr>
        </p:nvSpPr>
        <p:spPr>
          <a:xfrm>
            <a:off x="1009561" y="274906"/>
            <a:ext cx="5307081" cy="863404"/>
          </a:xfrm>
        </p:spPr>
        <p:txBody>
          <a:bodyPr/>
          <a:lstStyle/>
          <a:p>
            <a:pPr lvl="0" rtl="1"/>
            <a:r>
              <a:rPr lang="ar-IQ" dirty="0">
                <a:solidFill>
                  <a:srgbClr val="FF0000"/>
                </a:solidFill>
              </a:rPr>
              <a:t>2-التصميم التجريبي باستعمال المجموعات المتكافئة : </a:t>
            </a:r>
            <a:endParaRPr lang="en-GB" dirty="0">
              <a:solidFill>
                <a:srgbClr val="FF0000"/>
              </a:solidFill>
            </a:endParaRPr>
          </a:p>
          <a:p>
            <a:endParaRPr lang="en-GB" dirty="0">
              <a:solidFill>
                <a:srgbClr val="FF0000"/>
              </a:solidFill>
            </a:endParaRPr>
          </a:p>
        </p:txBody>
      </p:sp>
      <p:sp>
        <p:nvSpPr>
          <p:cNvPr id="6" name="Text Placeholder 5">
            <a:extLst>
              <a:ext uri="{FF2B5EF4-FFF2-40B4-BE49-F238E27FC236}">
                <a16:creationId xmlns:a16="http://schemas.microsoft.com/office/drawing/2014/main" id="{F9198E1C-F8D1-4DD6-8A87-1F7BA8A550BE}"/>
              </a:ext>
            </a:extLst>
          </p:cNvPr>
          <p:cNvSpPr>
            <a:spLocks noGrp="1"/>
          </p:cNvSpPr>
          <p:nvPr>
            <p:ph type="body" sz="half" idx="16"/>
          </p:nvPr>
        </p:nvSpPr>
        <p:spPr>
          <a:xfrm>
            <a:off x="545432" y="1138310"/>
            <a:ext cx="5687332" cy="5719690"/>
          </a:xfr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noAutofit/>
          </a:bodyPr>
          <a:lstStyle/>
          <a:p>
            <a:pPr algn="r" rtl="1"/>
            <a:r>
              <a:rPr lang="ar-IQ" sz="1800" b="1" dirty="0">
                <a:solidFill>
                  <a:srgbClr val="FF0000"/>
                </a:solidFill>
                <a:latin typeface="Calibri Light" panose="020F0302020204030204" pitchFamily="34" charset="0"/>
                <a:cs typeface="Calibri Light" panose="020F0302020204030204" pitchFamily="34" charset="0"/>
              </a:rPr>
              <a:t>خطواتها بالمثال:</a:t>
            </a:r>
            <a:endParaRPr lang="en-GB" sz="1800" b="1" dirty="0">
              <a:solidFill>
                <a:srgbClr val="FF0000"/>
              </a:solidFill>
              <a:latin typeface="Calibri Light" panose="020F0302020204030204" pitchFamily="34" charset="0"/>
              <a:cs typeface="Calibri Light" panose="020F0302020204030204" pitchFamily="34" charset="0"/>
            </a:endParaRPr>
          </a:p>
          <a:p>
            <a:pPr marL="342900" lvl="0" indent="-342900" algn="r" rtl="1">
              <a:buFont typeface="+mj-lt"/>
              <a:buAutoNum type="arabicPeriod"/>
            </a:pPr>
            <a:r>
              <a:rPr lang="ar-IQ" sz="1800" dirty="0">
                <a:latin typeface="Calibri Light" panose="020F0302020204030204" pitchFamily="34" charset="0"/>
                <a:cs typeface="Calibri Light" panose="020F0302020204030204" pitchFamily="34" charset="0"/>
              </a:rPr>
              <a:t>يتم اختيار مجموعة من الوحدات الاقتصادية لتكون عشر شركات صناعية. </a:t>
            </a:r>
            <a:endParaRPr lang="en-GB" sz="1800" dirty="0">
              <a:latin typeface="Calibri Light" panose="020F0302020204030204" pitchFamily="34" charset="0"/>
              <a:cs typeface="Calibri Light" panose="020F0302020204030204" pitchFamily="34" charset="0"/>
            </a:endParaRPr>
          </a:p>
          <a:p>
            <a:pPr lvl="0" algn="r" rtl="1"/>
            <a:r>
              <a:rPr lang="ar-IQ" sz="1800" dirty="0">
                <a:latin typeface="Calibri Light" panose="020F0302020204030204" pitchFamily="34" charset="0"/>
                <a:cs typeface="Calibri Light" panose="020F0302020204030204" pitchFamily="34" charset="0"/>
              </a:rPr>
              <a:t>2- يقسم الشركات بطريقة عشوائية إلى مجموعتين : الأولى التي تخضع للتجريب (تجريبية) والثانية التي لا تخضع لها، وتضم كل مجموعة خمس شركات. </a:t>
            </a:r>
            <a:endParaRPr lang="en-GB" sz="1800" dirty="0">
              <a:latin typeface="Calibri Light" panose="020F0302020204030204" pitchFamily="34" charset="0"/>
              <a:cs typeface="Calibri Light" panose="020F0302020204030204" pitchFamily="34" charset="0"/>
            </a:endParaRPr>
          </a:p>
          <a:p>
            <a:pPr lvl="0" algn="r" rtl="1"/>
            <a:r>
              <a:rPr lang="ar-IQ" sz="1800" dirty="0">
                <a:latin typeface="Calibri Light" panose="020F0302020204030204" pitchFamily="34" charset="0"/>
                <a:cs typeface="Calibri Light" panose="020F0302020204030204" pitchFamily="34" charset="0"/>
              </a:rPr>
              <a:t>3- يحدد مستوى مهارة وكفاية أعمال الإنتاج ومستوى كفاية الإنتاج في كلا المجموعتين (ويمكن قياس الكفاية بعدد الوحدات التالفة خلال مدة زمنية معينة). </a:t>
            </a:r>
            <a:endParaRPr lang="en-GB" sz="1800" dirty="0">
              <a:latin typeface="Calibri Light" panose="020F0302020204030204" pitchFamily="34" charset="0"/>
              <a:cs typeface="Calibri Light" panose="020F0302020204030204" pitchFamily="34" charset="0"/>
            </a:endParaRPr>
          </a:p>
          <a:p>
            <a:pPr lvl="0" algn="r" rtl="1"/>
            <a:r>
              <a:rPr lang="ar-IQ" sz="1800" dirty="0">
                <a:latin typeface="Calibri Light" panose="020F0302020204030204" pitchFamily="34" charset="0"/>
                <a:cs typeface="Calibri Light" panose="020F0302020204030204" pitchFamily="34" charset="0"/>
              </a:rPr>
              <a:t>3- يتم إدخال العاملين في المجموعة التجريبية إلى دورات تدريبية خلال مدة لتكن ثلاثة أشهر لغرض زيادة مهارتهم بالإنتاج. </a:t>
            </a:r>
            <a:endParaRPr lang="en-GB" sz="1800" dirty="0">
              <a:latin typeface="Calibri Light" panose="020F0302020204030204" pitchFamily="34" charset="0"/>
              <a:cs typeface="Calibri Light" panose="020F0302020204030204" pitchFamily="34" charset="0"/>
            </a:endParaRPr>
          </a:p>
          <a:p>
            <a:pPr lvl="0" algn="r" rtl="1"/>
            <a:r>
              <a:rPr lang="ar-IQ" sz="1800" dirty="0">
                <a:latin typeface="Calibri Light" panose="020F0302020204030204" pitchFamily="34" charset="0"/>
                <a:cs typeface="Calibri Light" panose="020F0302020204030204" pitchFamily="34" charset="0"/>
              </a:rPr>
              <a:t>4- بعد مضي مدة من الزمن بعد التجريب يتم قياس كفاية العاملين وكفاية الإنتاج (عدد الوحدات التالفة) في المجموعتين التجريبية والضابطة. </a:t>
            </a:r>
            <a:endParaRPr lang="en-GB" sz="1800" dirty="0">
              <a:latin typeface="Calibri Light" panose="020F0302020204030204" pitchFamily="34" charset="0"/>
              <a:cs typeface="Calibri Light" panose="020F0302020204030204" pitchFamily="34" charset="0"/>
            </a:endParaRPr>
          </a:p>
          <a:p>
            <a:pPr lvl="0" algn="r" rtl="1"/>
            <a:r>
              <a:rPr lang="ar-IQ" sz="1800" dirty="0">
                <a:latin typeface="Calibri Light" panose="020F0302020204030204" pitchFamily="34" charset="0"/>
                <a:cs typeface="Calibri Light" panose="020F0302020204030204" pitchFamily="34" charset="0"/>
              </a:rPr>
              <a:t>5- يقارن بين مستوى الكفاية بين المجموعتين قبل وبعد تدريب العاملين. </a:t>
            </a:r>
            <a:endParaRPr lang="en-GB" sz="1800" dirty="0">
              <a:latin typeface="Calibri Light" panose="020F0302020204030204" pitchFamily="34" charset="0"/>
              <a:cs typeface="Calibri Light" panose="020F0302020204030204" pitchFamily="34" charset="0"/>
            </a:endParaRPr>
          </a:p>
          <a:p>
            <a:pPr algn="r" rtl="1"/>
            <a:r>
              <a:rPr lang="ar-IQ" sz="1800" dirty="0">
                <a:latin typeface="Calibri Light" panose="020F0302020204030204" pitchFamily="34" charset="0"/>
                <a:cs typeface="Calibri Light" panose="020F0302020204030204" pitchFamily="34" charset="0"/>
              </a:rPr>
              <a:t> </a:t>
            </a:r>
            <a:endParaRPr lang="en-GB" sz="1800" dirty="0">
              <a:latin typeface="Calibri Light" panose="020F0302020204030204" pitchFamily="34" charset="0"/>
              <a:cs typeface="Calibri Light" panose="020F0302020204030204" pitchFamily="34" charset="0"/>
            </a:endParaRPr>
          </a:p>
          <a:p>
            <a:pPr algn="r" rtl="1"/>
            <a:r>
              <a:rPr lang="ar-IQ" sz="1800" dirty="0">
                <a:latin typeface="Calibri Light" panose="020F0302020204030204" pitchFamily="34" charset="0"/>
                <a:cs typeface="Calibri Light" panose="020F0302020204030204" pitchFamily="34" charset="0"/>
              </a:rPr>
              <a:t> </a:t>
            </a:r>
            <a:endParaRPr lang="en-GB" sz="1800" dirty="0">
              <a:latin typeface="Calibri Light" panose="020F0302020204030204" pitchFamily="34" charset="0"/>
              <a:cs typeface="Calibri Light" panose="020F0302020204030204" pitchFamily="34" charset="0"/>
            </a:endParaRPr>
          </a:p>
          <a:p>
            <a:pPr algn="r"/>
            <a:endParaRPr lang="en-GB" sz="1800" dirty="0">
              <a:latin typeface="Calibri Light" panose="020F0302020204030204" pitchFamily="34" charset="0"/>
              <a:cs typeface="Calibri Light" panose="020F0302020204030204" pitchFamily="34" charset="0"/>
            </a:endParaRPr>
          </a:p>
        </p:txBody>
      </p:sp>
      <p:sp>
        <p:nvSpPr>
          <p:cNvPr id="7" name="Text Placeholder 6">
            <a:extLst>
              <a:ext uri="{FF2B5EF4-FFF2-40B4-BE49-F238E27FC236}">
                <a16:creationId xmlns:a16="http://schemas.microsoft.com/office/drawing/2014/main" id="{7E4E4D40-FD48-4483-9483-925248A9AF25}"/>
              </a:ext>
            </a:extLst>
          </p:cNvPr>
          <p:cNvSpPr>
            <a:spLocks noGrp="1"/>
          </p:cNvSpPr>
          <p:nvPr>
            <p:ph type="body" sz="quarter" idx="13"/>
          </p:nvPr>
        </p:nvSpPr>
        <p:spPr>
          <a:xfrm>
            <a:off x="6613015" y="145508"/>
            <a:ext cx="4695191" cy="672639"/>
          </a:xfrm>
        </p:spPr>
        <p:txBody>
          <a:bodyPr/>
          <a:lstStyle/>
          <a:p>
            <a:r>
              <a:rPr lang="ar-IQ" dirty="0">
                <a:solidFill>
                  <a:srgbClr val="FF0000"/>
                </a:solidFill>
              </a:rPr>
              <a:t>1-التصميم التجريبي باستعمال مجموعة واحدة </a:t>
            </a:r>
            <a:endParaRPr lang="en-GB" dirty="0">
              <a:solidFill>
                <a:srgbClr val="FF0000"/>
              </a:solidFill>
            </a:endParaRPr>
          </a:p>
        </p:txBody>
      </p:sp>
      <p:sp>
        <p:nvSpPr>
          <p:cNvPr id="8" name="Text Placeholder 7">
            <a:extLst>
              <a:ext uri="{FF2B5EF4-FFF2-40B4-BE49-F238E27FC236}">
                <a16:creationId xmlns:a16="http://schemas.microsoft.com/office/drawing/2014/main" id="{464854FD-C6A7-425F-8D06-13B228E16D88}"/>
              </a:ext>
            </a:extLst>
          </p:cNvPr>
          <p:cNvSpPr>
            <a:spLocks noGrp="1"/>
          </p:cNvSpPr>
          <p:nvPr>
            <p:ph type="body" sz="half" idx="17"/>
          </p:nvPr>
        </p:nvSpPr>
        <p:spPr>
          <a:xfrm>
            <a:off x="6613015" y="1265586"/>
            <a:ext cx="5117431" cy="3964141"/>
          </a:xfrm>
          <a:ln>
            <a:noFill/>
            <a:headEnd type="none" w="med" len="med"/>
            <a:tailEnd type="none" w="med" len="med"/>
          </a:ln>
          <a:effectLst>
            <a:glow rad="101600">
              <a:schemeClr val="accent2">
                <a:satMod val="175000"/>
                <a:alpha val="40000"/>
              </a:scheme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normAutofit/>
          </a:bodyPr>
          <a:lstStyle/>
          <a:p>
            <a:pPr lvl="0" algn="r" rtl="1"/>
            <a:r>
              <a:rPr lang="ar-IQ" sz="2000" dirty="0"/>
              <a:t>1</a:t>
            </a:r>
            <a:r>
              <a:rPr lang="ar-IQ" sz="2000" dirty="0">
                <a:latin typeface="Calibri Light" panose="020F0302020204030204" pitchFamily="34" charset="0"/>
                <a:cs typeface="Calibri Light" panose="020F0302020204030204" pitchFamily="34" charset="0"/>
              </a:rPr>
              <a:t>- اختيار عدد من الوحدات الاقتصادية التي لم تطبق نظام التكاليف المعيارية، وقياس الأسعار لمنتجاتها في ظل هذا الوضع. </a:t>
            </a:r>
            <a:endParaRPr lang="en-GB" sz="2000" dirty="0">
              <a:latin typeface="Calibri Light" panose="020F0302020204030204" pitchFamily="34" charset="0"/>
              <a:cs typeface="Calibri Light" panose="020F0302020204030204" pitchFamily="34" charset="0"/>
            </a:endParaRPr>
          </a:p>
          <a:p>
            <a:pPr lvl="0" algn="r" rtl="1"/>
            <a:r>
              <a:rPr lang="ar-IQ" sz="2000" dirty="0">
                <a:latin typeface="Calibri Light" panose="020F0302020204030204" pitchFamily="34" charset="0"/>
                <a:cs typeface="Calibri Light" panose="020F0302020204030204" pitchFamily="34" charset="0"/>
              </a:rPr>
              <a:t>2- تطبيق نظام التكاليف المعيارية في هذه الوحدات. </a:t>
            </a:r>
            <a:endParaRPr lang="en-GB" sz="2000" dirty="0">
              <a:latin typeface="Calibri Light" panose="020F0302020204030204" pitchFamily="34" charset="0"/>
              <a:cs typeface="Calibri Light" panose="020F0302020204030204" pitchFamily="34" charset="0"/>
            </a:endParaRPr>
          </a:p>
          <a:p>
            <a:pPr lvl="0" algn="r" rtl="1"/>
            <a:r>
              <a:rPr lang="ar-IQ" sz="2000" dirty="0">
                <a:latin typeface="Calibri Light" panose="020F0302020204030204" pitchFamily="34" charset="0"/>
                <a:cs typeface="Calibri Light" panose="020F0302020204030204" pitchFamily="34" charset="0"/>
              </a:rPr>
              <a:t>3- قياس الأسعار في ظل تطبيق نظام التكاليف المعيارية فيكون الفرق في التسعير ناتج عن تطبيق نظام التكاليف المعيارية. </a:t>
            </a:r>
            <a:endParaRPr lang="en-GB" sz="2000" dirty="0">
              <a:latin typeface="Calibri Light" panose="020F0302020204030204" pitchFamily="34" charset="0"/>
              <a:cs typeface="Calibri Light" panose="020F0302020204030204" pitchFamily="34" charset="0"/>
            </a:endParaRPr>
          </a:p>
          <a:p>
            <a:endParaRPr lang="en-GB" sz="2000" dirty="0"/>
          </a:p>
        </p:txBody>
      </p:sp>
    </p:spTree>
    <p:extLst>
      <p:ext uri="{BB962C8B-B14F-4D97-AF65-F5344CB8AC3E}">
        <p14:creationId xmlns:p14="http://schemas.microsoft.com/office/powerpoint/2010/main" val="160332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a:extLst>
              <a:ext uri="{FF2B5EF4-FFF2-40B4-BE49-F238E27FC236}">
                <a16:creationId xmlns:a16="http://schemas.microsoft.com/office/drawing/2014/main" id="{2E378449-7EFC-43FA-B724-A378561D628F}"/>
              </a:ext>
            </a:extLst>
          </p:cNvPr>
          <p:cNvGraphicFramePr/>
          <p:nvPr>
            <p:extLst>
              <p:ext uri="{D42A27DB-BD31-4B8C-83A1-F6EECF244321}">
                <p14:modId xmlns:p14="http://schemas.microsoft.com/office/powerpoint/2010/main" val="700761048"/>
              </p:ext>
            </p:extLst>
          </p:nvPr>
        </p:nvGraphicFramePr>
        <p:xfrm>
          <a:off x="1529348" y="1409477"/>
          <a:ext cx="9454147" cy="37560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a:extLst>
              <a:ext uri="{FF2B5EF4-FFF2-40B4-BE49-F238E27FC236}">
                <a16:creationId xmlns:a16="http://schemas.microsoft.com/office/drawing/2014/main" id="{FEE172D0-E02B-4999-8C32-89E1E4053005}"/>
              </a:ext>
            </a:extLst>
          </p:cNvPr>
          <p:cNvSpPr/>
          <p:nvPr/>
        </p:nvSpPr>
        <p:spPr>
          <a:xfrm>
            <a:off x="1879598" y="4925303"/>
            <a:ext cx="9454147" cy="52322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ar-IQ" sz="2800" dirty="0">
                <a:ln w="0"/>
                <a:solidFill>
                  <a:schemeClr val="tx1"/>
                </a:solidFill>
                <a:effectLst>
                  <a:outerShdw blurRad="38100" dist="19050" dir="2700000" algn="tl" rotWithShape="0">
                    <a:schemeClr val="dk1">
                      <a:alpha val="40000"/>
                    </a:schemeClr>
                  </a:outerShdw>
                </a:effectLst>
              </a:rPr>
              <a:t>يقارن بين نتائج القياس في التجريب الأول والثاني والوصول إلى حل المشكلة. </a:t>
            </a:r>
            <a:endParaRPr lang="en-GB" sz="2800" dirty="0">
              <a:ln w="0"/>
              <a:solidFill>
                <a:schemeClr val="tx1"/>
              </a:solidFill>
              <a:effectLst>
                <a:outerShdw blurRad="38100" dist="19050" dir="2700000" algn="tl" rotWithShape="0">
                  <a:schemeClr val="dk1">
                    <a:alpha val="40000"/>
                  </a:schemeClr>
                </a:outerShdw>
              </a:effectLst>
            </a:endParaRPr>
          </a:p>
        </p:txBody>
      </p:sp>
      <p:sp>
        <p:nvSpPr>
          <p:cNvPr id="14" name="Text Placeholder 2">
            <a:extLst>
              <a:ext uri="{FF2B5EF4-FFF2-40B4-BE49-F238E27FC236}">
                <a16:creationId xmlns:a16="http://schemas.microsoft.com/office/drawing/2014/main" id="{1971D085-058E-4D49-BBD4-8F9C1E893AB0}"/>
              </a:ext>
            </a:extLst>
          </p:cNvPr>
          <p:cNvSpPr txBox="1">
            <a:spLocks/>
          </p:cNvSpPr>
          <p:nvPr/>
        </p:nvSpPr>
        <p:spPr>
          <a:xfrm>
            <a:off x="3561349" y="270488"/>
            <a:ext cx="7951536" cy="1138989"/>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ar-IQ" sz="2800" dirty="0">
                <a:solidFill>
                  <a:srgbClr val="FF0000"/>
                </a:solidFill>
              </a:rPr>
              <a:t>3-التصميم التجريبي باستعمال تدوير المجموعات</a:t>
            </a:r>
            <a:endParaRPr lang="en-GB" sz="2800" dirty="0">
              <a:solidFill>
                <a:srgbClr val="FF0000"/>
              </a:solidFill>
            </a:endParaRPr>
          </a:p>
        </p:txBody>
      </p:sp>
    </p:spTree>
    <p:extLst>
      <p:ext uri="{BB962C8B-B14F-4D97-AF65-F5344CB8AC3E}">
        <p14:creationId xmlns:p14="http://schemas.microsoft.com/office/powerpoint/2010/main" val="145845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8FA683-BA5C-417D-9055-ACCCD923D824}"/>
              </a:ext>
            </a:extLst>
          </p:cNvPr>
          <p:cNvSpPr/>
          <p:nvPr/>
        </p:nvSpPr>
        <p:spPr>
          <a:xfrm>
            <a:off x="4620125" y="63012"/>
            <a:ext cx="4012587" cy="707886"/>
          </a:xfrm>
          <a:prstGeom prst="rect">
            <a:avLst/>
          </a:prstGeom>
          <a:effectLst>
            <a:glow rad="101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r>
              <a:rPr lang="ar-IQ" sz="4000" dirty="0">
                <a:solidFill>
                  <a:srgbClr val="FF0000"/>
                </a:solidFill>
              </a:rPr>
              <a:t>2- المنهج الوصفي :</a:t>
            </a:r>
            <a:endParaRPr lang="en-GB" sz="4000" dirty="0">
              <a:solidFill>
                <a:srgbClr val="FF0000"/>
              </a:solidFill>
            </a:endParaRPr>
          </a:p>
        </p:txBody>
      </p:sp>
      <p:sp>
        <p:nvSpPr>
          <p:cNvPr id="5" name="Content Placeholder 4">
            <a:extLst>
              <a:ext uri="{FF2B5EF4-FFF2-40B4-BE49-F238E27FC236}">
                <a16:creationId xmlns:a16="http://schemas.microsoft.com/office/drawing/2014/main" id="{11FEA5A1-7333-4717-B51F-42FEDC291FB5}"/>
              </a:ext>
            </a:extLst>
          </p:cNvPr>
          <p:cNvSpPr>
            <a:spLocks noGrp="1"/>
          </p:cNvSpPr>
          <p:nvPr>
            <p:ph sz="quarter" idx="13"/>
          </p:nvPr>
        </p:nvSpPr>
        <p:spPr>
          <a:xfrm>
            <a:off x="6279148" y="1013079"/>
            <a:ext cx="5678905" cy="1100812"/>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r" rtl="1"/>
            <a:r>
              <a:rPr lang="ar-IQ" b="1" dirty="0"/>
              <a:t>يعتمد المنهج الوصفي على دراسة الواقع أو الظاهرة كما توجد في الواقع ويهتم بوصفها وصفاً دقيقاً وتعبر عنها أو يتم قياسها كمياً أو وصفياً (تقديرياً). </a:t>
            </a:r>
            <a:endParaRPr lang="en-US" b="1" dirty="0"/>
          </a:p>
          <a:p>
            <a:pPr algn="r" rtl="1"/>
            <a:endParaRPr lang="en-GB" b="1" dirty="0"/>
          </a:p>
        </p:txBody>
      </p:sp>
      <p:sp>
        <p:nvSpPr>
          <p:cNvPr id="6" name="Rectangle 5">
            <a:extLst>
              <a:ext uri="{FF2B5EF4-FFF2-40B4-BE49-F238E27FC236}">
                <a16:creationId xmlns:a16="http://schemas.microsoft.com/office/drawing/2014/main" id="{EB124446-A100-4DCE-BA60-0607FB4D08A9}"/>
              </a:ext>
            </a:extLst>
          </p:cNvPr>
          <p:cNvSpPr/>
          <p:nvPr/>
        </p:nvSpPr>
        <p:spPr>
          <a:xfrm>
            <a:off x="63455" y="1047895"/>
            <a:ext cx="5527217"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r"/>
            <a:r>
              <a:rPr lang="ar-IQ" b="1" dirty="0"/>
              <a:t>ويستعمل هذا المنهج في الدراسات الإنسانية على وجه التخصيص  حيث يقوم الباحث بجمع المعلومات والبيانات عن الظواهر المراد دراستها، إذ  - المنهج الوصفي يستند إلى تصنيف وتنظيم هذه المعلومات والتعبير عنها كمياً أو </a:t>
            </a:r>
            <a:r>
              <a:rPr lang="ar-IQ" b="1" dirty="0" err="1"/>
              <a:t>تقديرياً،للوصول</a:t>
            </a:r>
            <a:r>
              <a:rPr lang="ar-IQ" b="1" dirty="0"/>
              <a:t> إلى استنتاجات وتعميمات تساعده في الواقع أو الظاهرة. </a:t>
            </a:r>
          </a:p>
        </p:txBody>
      </p:sp>
      <p:sp>
        <p:nvSpPr>
          <p:cNvPr id="7" name="Rectangle 6">
            <a:extLst>
              <a:ext uri="{FF2B5EF4-FFF2-40B4-BE49-F238E27FC236}">
                <a16:creationId xmlns:a16="http://schemas.microsoft.com/office/drawing/2014/main" id="{71F81388-6FBA-43CD-9833-2CCA27E3FFD5}"/>
              </a:ext>
            </a:extLst>
          </p:cNvPr>
          <p:cNvSpPr/>
          <p:nvPr/>
        </p:nvSpPr>
        <p:spPr>
          <a:xfrm>
            <a:off x="3962400" y="2471666"/>
            <a:ext cx="4012587" cy="584775"/>
          </a:xfrm>
          <a:prstGeom prst="rect">
            <a:avLst/>
          </a:prstGeom>
        </p:spPr>
        <p:txBody>
          <a:bodyPr wrap="square">
            <a:spAutoFit/>
          </a:bodyPr>
          <a:lstStyle/>
          <a:p>
            <a:r>
              <a:rPr lang="ar-IQ" sz="3200" b="1" dirty="0">
                <a:solidFill>
                  <a:srgbClr val="FF0000"/>
                </a:solidFill>
              </a:rPr>
              <a:t>خطوات المنهج الوصفي </a:t>
            </a:r>
            <a:endParaRPr lang="en-GB" sz="3200" b="1" dirty="0">
              <a:solidFill>
                <a:srgbClr val="FF0000"/>
              </a:solidFill>
            </a:endParaRPr>
          </a:p>
        </p:txBody>
      </p:sp>
      <p:graphicFrame>
        <p:nvGraphicFramePr>
          <p:cNvPr id="11" name="Diagram 10">
            <a:extLst>
              <a:ext uri="{FF2B5EF4-FFF2-40B4-BE49-F238E27FC236}">
                <a16:creationId xmlns:a16="http://schemas.microsoft.com/office/drawing/2014/main" id="{B5EC99E9-3631-46BB-A4A2-6A355481D603}"/>
              </a:ext>
            </a:extLst>
          </p:cNvPr>
          <p:cNvGraphicFramePr/>
          <p:nvPr>
            <p:extLst>
              <p:ext uri="{D42A27DB-BD31-4B8C-83A1-F6EECF244321}">
                <p14:modId xmlns:p14="http://schemas.microsoft.com/office/powerpoint/2010/main" val="1870246157"/>
              </p:ext>
            </p:extLst>
          </p:nvPr>
        </p:nvGraphicFramePr>
        <p:xfrm>
          <a:off x="1553411" y="3098774"/>
          <a:ext cx="9451474" cy="3529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42D53AE1-D42F-49C3-880A-1671ADD593F1}"/>
              </a:ext>
            </a:extLst>
          </p:cNvPr>
          <p:cNvSpPr txBox="1"/>
          <p:nvPr/>
        </p:nvSpPr>
        <p:spPr>
          <a:xfrm>
            <a:off x="9665368" y="4315508"/>
            <a:ext cx="609600" cy="400110"/>
          </a:xfrm>
          <a:prstGeom prst="rect">
            <a:avLst/>
          </a:prstGeom>
          <a:noFill/>
        </p:spPr>
        <p:txBody>
          <a:bodyPr wrap="square" rtlCol="0">
            <a:spAutoFit/>
          </a:bodyPr>
          <a:lstStyle/>
          <a:p>
            <a:r>
              <a:rPr lang="ar-IQ" sz="2000" dirty="0"/>
              <a:t>2-</a:t>
            </a:r>
            <a:endParaRPr lang="en-GB" sz="2000" dirty="0"/>
          </a:p>
        </p:txBody>
      </p:sp>
      <p:sp>
        <p:nvSpPr>
          <p:cNvPr id="13" name="TextBox 12">
            <a:extLst>
              <a:ext uri="{FF2B5EF4-FFF2-40B4-BE49-F238E27FC236}">
                <a16:creationId xmlns:a16="http://schemas.microsoft.com/office/drawing/2014/main" id="{B670CC25-5523-4D3C-BFA7-FE207E041090}"/>
              </a:ext>
            </a:extLst>
          </p:cNvPr>
          <p:cNvSpPr txBox="1"/>
          <p:nvPr/>
        </p:nvSpPr>
        <p:spPr>
          <a:xfrm>
            <a:off x="9633284" y="3392905"/>
            <a:ext cx="609600" cy="400110"/>
          </a:xfrm>
          <a:prstGeom prst="rect">
            <a:avLst/>
          </a:prstGeom>
          <a:noFill/>
        </p:spPr>
        <p:txBody>
          <a:bodyPr wrap="square" rtlCol="0">
            <a:spAutoFit/>
          </a:bodyPr>
          <a:lstStyle/>
          <a:p>
            <a:r>
              <a:rPr lang="ar-IQ" sz="2000" dirty="0"/>
              <a:t>1-</a:t>
            </a:r>
            <a:endParaRPr lang="en-GB" sz="2000" dirty="0"/>
          </a:p>
        </p:txBody>
      </p:sp>
      <p:sp>
        <p:nvSpPr>
          <p:cNvPr id="14" name="TextBox 13">
            <a:extLst>
              <a:ext uri="{FF2B5EF4-FFF2-40B4-BE49-F238E27FC236}">
                <a16:creationId xmlns:a16="http://schemas.microsoft.com/office/drawing/2014/main" id="{0B93E799-45A9-4758-AD66-B4FABE74EB86}"/>
              </a:ext>
            </a:extLst>
          </p:cNvPr>
          <p:cNvSpPr txBox="1"/>
          <p:nvPr/>
        </p:nvSpPr>
        <p:spPr>
          <a:xfrm>
            <a:off x="9633284" y="5791200"/>
            <a:ext cx="441158" cy="400110"/>
          </a:xfrm>
          <a:prstGeom prst="rect">
            <a:avLst/>
          </a:prstGeom>
          <a:noFill/>
        </p:spPr>
        <p:txBody>
          <a:bodyPr wrap="square" rtlCol="0">
            <a:spAutoFit/>
          </a:bodyPr>
          <a:lstStyle/>
          <a:p>
            <a:r>
              <a:rPr lang="ar-IQ" sz="2000" dirty="0"/>
              <a:t>3-</a:t>
            </a:r>
            <a:endParaRPr lang="en-GB" sz="2000" dirty="0"/>
          </a:p>
        </p:txBody>
      </p:sp>
      <p:sp>
        <p:nvSpPr>
          <p:cNvPr id="15" name="TextBox 14">
            <a:extLst>
              <a:ext uri="{FF2B5EF4-FFF2-40B4-BE49-F238E27FC236}">
                <a16:creationId xmlns:a16="http://schemas.microsoft.com/office/drawing/2014/main" id="{52C282A6-7F3F-4988-A4FC-928928C95F50}"/>
              </a:ext>
            </a:extLst>
          </p:cNvPr>
          <p:cNvSpPr txBox="1"/>
          <p:nvPr/>
        </p:nvSpPr>
        <p:spPr>
          <a:xfrm>
            <a:off x="7154779" y="3392905"/>
            <a:ext cx="465221" cy="400110"/>
          </a:xfrm>
          <a:prstGeom prst="rect">
            <a:avLst/>
          </a:prstGeom>
          <a:noFill/>
        </p:spPr>
        <p:txBody>
          <a:bodyPr wrap="square" rtlCol="0">
            <a:spAutoFit/>
          </a:bodyPr>
          <a:lstStyle/>
          <a:p>
            <a:r>
              <a:rPr lang="ar-IQ" sz="2000" dirty="0"/>
              <a:t>4-</a:t>
            </a:r>
            <a:endParaRPr lang="en-GB" sz="2000" dirty="0"/>
          </a:p>
        </p:txBody>
      </p:sp>
      <p:sp>
        <p:nvSpPr>
          <p:cNvPr id="16" name="TextBox 15">
            <a:extLst>
              <a:ext uri="{FF2B5EF4-FFF2-40B4-BE49-F238E27FC236}">
                <a16:creationId xmlns:a16="http://schemas.microsoft.com/office/drawing/2014/main" id="{A04CF0BC-143A-4EA5-A816-2A7475A297DC}"/>
              </a:ext>
            </a:extLst>
          </p:cNvPr>
          <p:cNvSpPr txBox="1"/>
          <p:nvPr/>
        </p:nvSpPr>
        <p:spPr>
          <a:xfrm>
            <a:off x="7154778" y="4494074"/>
            <a:ext cx="609599" cy="400110"/>
          </a:xfrm>
          <a:prstGeom prst="rect">
            <a:avLst/>
          </a:prstGeom>
          <a:noFill/>
        </p:spPr>
        <p:txBody>
          <a:bodyPr wrap="square" rtlCol="0">
            <a:spAutoFit/>
          </a:bodyPr>
          <a:lstStyle/>
          <a:p>
            <a:r>
              <a:rPr lang="ar-IQ" sz="2000" dirty="0"/>
              <a:t>5-</a:t>
            </a:r>
            <a:endParaRPr lang="en-GB" sz="2000" dirty="0"/>
          </a:p>
        </p:txBody>
      </p:sp>
      <p:sp>
        <p:nvSpPr>
          <p:cNvPr id="17" name="TextBox 16">
            <a:extLst>
              <a:ext uri="{FF2B5EF4-FFF2-40B4-BE49-F238E27FC236}">
                <a16:creationId xmlns:a16="http://schemas.microsoft.com/office/drawing/2014/main" id="{592F455D-EDD9-43DC-A98B-9CC4A0DAECFA}"/>
              </a:ext>
            </a:extLst>
          </p:cNvPr>
          <p:cNvSpPr txBox="1"/>
          <p:nvPr/>
        </p:nvSpPr>
        <p:spPr>
          <a:xfrm>
            <a:off x="7154778" y="5879067"/>
            <a:ext cx="465222" cy="400110"/>
          </a:xfrm>
          <a:prstGeom prst="rect">
            <a:avLst/>
          </a:prstGeom>
          <a:noFill/>
        </p:spPr>
        <p:txBody>
          <a:bodyPr wrap="square" rtlCol="0">
            <a:spAutoFit/>
          </a:bodyPr>
          <a:lstStyle/>
          <a:p>
            <a:r>
              <a:rPr lang="ar-IQ" sz="2000" dirty="0"/>
              <a:t>6-</a:t>
            </a:r>
            <a:endParaRPr lang="en-GB" sz="2000" dirty="0"/>
          </a:p>
        </p:txBody>
      </p:sp>
      <p:sp>
        <p:nvSpPr>
          <p:cNvPr id="18" name="TextBox 17">
            <a:extLst>
              <a:ext uri="{FF2B5EF4-FFF2-40B4-BE49-F238E27FC236}">
                <a16:creationId xmlns:a16="http://schemas.microsoft.com/office/drawing/2014/main" id="{71EECADA-0EAA-4695-8975-D7704A1B162D}"/>
              </a:ext>
            </a:extLst>
          </p:cNvPr>
          <p:cNvSpPr txBox="1"/>
          <p:nvPr/>
        </p:nvSpPr>
        <p:spPr>
          <a:xfrm>
            <a:off x="4924926" y="3429000"/>
            <a:ext cx="497306" cy="400110"/>
          </a:xfrm>
          <a:prstGeom prst="rect">
            <a:avLst/>
          </a:prstGeom>
          <a:noFill/>
        </p:spPr>
        <p:txBody>
          <a:bodyPr wrap="square" rtlCol="0">
            <a:spAutoFit/>
          </a:bodyPr>
          <a:lstStyle/>
          <a:p>
            <a:r>
              <a:rPr lang="ar-IQ" sz="2000" dirty="0"/>
              <a:t>7-</a:t>
            </a:r>
            <a:endParaRPr lang="en-GB" sz="2000" dirty="0"/>
          </a:p>
        </p:txBody>
      </p:sp>
      <p:sp>
        <p:nvSpPr>
          <p:cNvPr id="21" name="Thought Bubble: Cloud 20">
            <a:extLst>
              <a:ext uri="{FF2B5EF4-FFF2-40B4-BE49-F238E27FC236}">
                <a16:creationId xmlns:a16="http://schemas.microsoft.com/office/drawing/2014/main" id="{D623F804-0210-47B9-9E2F-2AE9E4179FF2}"/>
              </a:ext>
            </a:extLst>
          </p:cNvPr>
          <p:cNvSpPr/>
          <p:nvPr/>
        </p:nvSpPr>
        <p:spPr>
          <a:xfrm>
            <a:off x="317546" y="3701796"/>
            <a:ext cx="3263139" cy="2489514"/>
          </a:xfrm>
          <a:prstGeom prst="cloudCallout">
            <a:avLst>
              <a:gd name="adj1" fmla="val 100652"/>
              <a:gd name="adj2" fmla="val -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ln w="0"/>
                <a:solidFill>
                  <a:schemeClr val="tx1"/>
                </a:solidFill>
                <a:effectLst>
                  <a:outerShdw blurRad="38100" dist="19050" dir="2700000" algn="tl" rotWithShape="0">
                    <a:schemeClr val="dk1">
                      <a:alpha val="40000"/>
                    </a:schemeClr>
                  </a:outerShdw>
                </a:effectLst>
              </a:rPr>
              <a:t>أدوات البحث : الاستبانة – المقابلة – الملاحظة - الاختبارات</a:t>
            </a:r>
            <a:endParaRPr lang="en-GB" dirty="0">
              <a:ln w="0"/>
              <a:solidFill>
                <a:schemeClr val="tx1"/>
              </a:solidFill>
              <a:effectLst>
                <a:outerShdw blurRad="38100" dist="19050" dir="2700000" algn="tl" rotWithShape="0">
                  <a:schemeClr val="dk1">
                    <a:alpha val="40000"/>
                  </a:schemeClr>
                </a:outerShdw>
              </a:effectLst>
            </a:endParaRPr>
          </a:p>
          <a:p>
            <a:pPr algn="ctr"/>
            <a:endParaRPr lang="en-GB" dirty="0"/>
          </a:p>
        </p:txBody>
      </p:sp>
    </p:spTree>
    <p:extLst>
      <p:ext uri="{BB962C8B-B14F-4D97-AF65-F5344CB8AC3E}">
        <p14:creationId xmlns:p14="http://schemas.microsoft.com/office/powerpoint/2010/main" val="2468327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F21BB-0E9E-4CAF-85A9-4ECEF1DD777D}"/>
              </a:ext>
            </a:extLst>
          </p:cNvPr>
          <p:cNvSpPr>
            <a:spLocks noGrp="1"/>
          </p:cNvSpPr>
          <p:nvPr>
            <p:ph type="title"/>
          </p:nvPr>
        </p:nvSpPr>
        <p:spPr>
          <a:xfrm>
            <a:off x="6019800" y="618518"/>
            <a:ext cx="5258426" cy="44828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a:t>أنماط </a:t>
            </a:r>
            <a:r>
              <a:rPr lang="ar-IQ" dirty="0" err="1"/>
              <a:t>واشكال</a:t>
            </a:r>
            <a:r>
              <a:rPr lang="ar-IQ" dirty="0"/>
              <a:t> المنهج الوصفي</a:t>
            </a:r>
            <a:endParaRPr lang="en-GB" dirty="0"/>
          </a:p>
        </p:txBody>
      </p:sp>
      <p:sp>
        <p:nvSpPr>
          <p:cNvPr id="6" name="Content Placeholder 5">
            <a:extLst>
              <a:ext uri="{FF2B5EF4-FFF2-40B4-BE49-F238E27FC236}">
                <a16:creationId xmlns:a16="http://schemas.microsoft.com/office/drawing/2014/main" id="{190CF247-A24A-4BD0-A008-9383916E9A2A}"/>
              </a:ext>
            </a:extLst>
          </p:cNvPr>
          <p:cNvSpPr>
            <a:spLocks noGrp="1"/>
          </p:cNvSpPr>
          <p:nvPr>
            <p:ph sz="quarter" idx="14"/>
          </p:nvPr>
        </p:nvSpPr>
        <p:spPr>
          <a:xfrm>
            <a:off x="8011571" y="1211418"/>
            <a:ext cx="3416968" cy="427797"/>
          </a:xfrm>
        </p:spPr>
        <p:style>
          <a:lnRef idx="0">
            <a:schemeClr val="dk1"/>
          </a:lnRef>
          <a:fillRef idx="3">
            <a:schemeClr val="dk1"/>
          </a:fillRef>
          <a:effectRef idx="3">
            <a:schemeClr val="dk1"/>
          </a:effectRef>
          <a:fontRef idx="minor">
            <a:schemeClr val="lt1"/>
          </a:fontRef>
        </p:style>
        <p:txBody>
          <a:bodyPr>
            <a:noAutofit/>
          </a:bodyPr>
          <a:lstStyle/>
          <a:p>
            <a:pPr marL="0" indent="0" algn="r" rtl="1">
              <a:buNone/>
            </a:pPr>
            <a:r>
              <a:rPr lang="ar-IQ" sz="2400" dirty="0"/>
              <a:t>1</a:t>
            </a:r>
            <a:r>
              <a:rPr lang="ar-IQ" sz="2400" b="1" dirty="0"/>
              <a:t>- الدراسات المسحية : </a:t>
            </a:r>
            <a:r>
              <a:rPr lang="ar-IQ" sz="2400" b="1" dirty="0" err="1"/>
              <a:t>ادواتها</a:t>
            </a:r>
            <a:r>
              <a:rPr lang="ar-IQ" sz="2400" b="1" dirty="0"/>
              <a:t> :</a:t>
            </a:r>
          </a:p>
          <a:p>
            <a:pPr marL="0" indent="0" algn="r" rtl="1">
              <a:buNone/>
            </a:pPr>
            <a:r>
              <a:rPr lang="ar-IQ" sz="2400" dirty="0"/>
              <a:t> </a:t>
            </a:r>
            <a:endParaRPr lang="en-GB" sz="2400" dirty="0"/>
          </a:p>
          <a:p>
            <a:pPr marL="0" indent="0" algn="r" rtl="1">
              <a:buNone/>
            </a:pPr>
            <a:endParaRPr lang="en-GB" sz="2400" dirty="0"/>
          </a:p>
        </p:txBody>
      </p:sp>
      <p:pic>
        <p:nvPicPr>
          <p:cNvPr id="14" name="Graphic 13" descr="Checklist">
            <a:extLst>
              <a:ext uri="{FF2B5EF4-FFF2-40B4-BE49-F238E27FC236}">
                <a16:creationId xmlns:a16="http://schemas.microsoft.com/office/drawing/2014/main" id="{9AAF2718-F72B-4DA1-B2B4-D7B56BBC091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39766" y="1639215"/>
            <a:ext cx="972861" cy="847603"/>
          </a:xfrm>
          <a:prstGeom prst="rect">
            <a:avLst/>
          </a:prstGeom>
        </p:spPr>
      </p:pic>
      <p:pic>
        <p:nvPicPr>
          <p:cNvPr id="16" name="Graphic 15" descr="Upward trend">
            <a:extLst>
              <a:ext uri="{FF2B5EF4-FFF2-40B4-BE49-F238E27FC236}">
                <a16:creationId xmlns:a16="http://schemas.microsoft.com/office/drawing/2014/main" id="{038D40A2-4855-45F3-9494-4E4361D7944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97398" y="1649141"/>
            <a:ext cx="995027" cy="866915"/>
          </a:xfrm>
          <a:prstGeom prst="rect">
            <a:avLst/>
          </a:prstGeom>
        </p:spPr>
      </p:pic>
      <p:pic>
        <p:nvPicPr>
          <p:cNvPr id="18" name="Graphic 17" descr="Users">
            <a:extLst>
              <a:ext uri="{FF2B5EF4-FFF2-40B4-BE49-F238E27FC236}">
                <a16:creationId xmlns:a16="http://schemas.microsoft.com/office/drawing/2014/main" id="{A42BD2FA-1F58-4E38-82D0-BB403B27121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663679" y="1651950"/>
            <a:ext cx="995027" cy="866915"/>
          </a:xfrm>
          <a:prstGeom prst="rect">
            <a:avLst/>
          </a:prstGeom>
        </p:spPr>
      </p:pic>
      <p:pic>
        <p:nvPicPr>
          <p:cNvPr id="22" name="Content Placeholder 21" descr="Receiver">
            <a:extLst>
              <a:ext uri="{FF2B5EF4-FFF2-40B4-BE49-F238E27FC236}">
                <a16:creationId xmlns:a16="http://schemas.microsoft.com/office/drawing/2014/main" id="{74429D25-7402-4D64-AFC8-67D55B089FB9}"/>
              </a:ext>
            </a:extLst>
          </p:cNvPr>
          <p:cNvPicPr>
            <a:picLocks noGrp="1" noChangeAspect="1"/>
          </p:cNvPicPr>
          <p:nvPr>
            <p:ph sz="quarter" idx="13"/>
          </p:nvPr>
        </p:nvPicPr>
        <p:blipFill>
          <a:blip r:embed="rId8">
            <a:extLst>
              <a:ext uri="{96DAC541-7B7A-43D3-8B79-37D633B846F1}">
                <asvg:svgBlip xmlns:asvg="http://schemas.microsoft.com/office/drawing/2016/SVG/main" r:embed="rId9"/>
              </a:ext>
            </a:extLst>
          </a:blip>
          <a:stretch>
            <a:fillRect/>
          </a:stretch>
        </p:blipFill>
        <p:spPr>
          <a:xfrm>
            <a:off x="8671416" y="1799281"/>
            <a:ext cx="679632" cy="592128"/>
          </a:xfrm>
        </p:spPr>
      </p:pic>
      <p:sp>
        <p:nvSpPr>
          <p:cNvPr id="23" name="Rectangle 22">
            <a:extLst>
              <a:ext uri="{FF2B5EF4-FFF2-40B4-BE49-F238E27FC236}">
                <a16:creationId xmlns:a16="http://schemas.microsoft.com/office/drawing/2014/main" id="{D1757E9C-5FC8-4514-91CF-F1876A328EBE}"/>
              </a:ext>
            </a:extLst>
          </p:cNvPr>
          <p:cNvSpPr/>
          <p:nvPr/>
        </p:nvSpPr>
        <p:spPr>
          <a:xfrm>
            <a:off x="9162919" y="3244334"/>
            <a:ext cx="2114681" cy="461665"/>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pPr algn="r" rtl="1"/>
            <a:r>
              <a:rPr lang="ar-IQ" sz="2400" b="1" dirty="0"/>
              <a:t>2.	دراسة الحالة :</a:t>
            </a:r>
            <a:endParaRPr lang="en-GB" sz="2400" b="1" dirty="0"/>
          </a:p>
        </p:txBody>
      </p:sp>
      <p:graphicFrame>
        <p:nvGraphicFramePr>
          <p:cNvPr id="24" name="Diagram 23">
            <a:extLst>
              <a:ext uri="{FF2B5EF4-FFF2-40B4-BE49-F238E27FC236}">
                <a16:creationId xmlns:a16="http://schemas.microsoft.com/office/drawing/2014/main" id="{C50DCACA-47E2-44B6-8F99-B3C48DE4A800}"/>
              </a:ext>
            </a:extLst>
          </p:cNvPr>
          <p:cNvGraphicFramePr/>
          <p:nvPr>
            <p:extLst>
              <p:ext uri="{D42A27DB-BD31-4B8C-83A1-F6EECF244321}">
                <p14:modId xmlns:p14="http://schemas.microsoft.com/office/powerpoint/2010/main" val="1644957761"/>
              </p:ext>
            </p:extLst>
          </p:nvPr>
        </p:nvGraphicFramePr>
        <p:xfrm>
          <a:off x="6815750" y="3711819"/>
          <a:ext cx="5376250" cy="252466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25" name="Rectangle 24">
            <a:extLst>
              <a:ext uri="{FF2B5EF4-FFF2-40B4-BE49-F238E27FC236}">
                <a16:creationId xmlns:a16="http://schemas.microsoft.com/office/drawing/2014/main" id="{AFFE109E-3643-404A-B823-41023D40D2B0}"/>
              </a:ext>
            </a:extLst>
          </p:cNvPr>
          <p:cNvSpPr/>
          <p:nvPr/>
        </p:nvSpPr>
        <p:spPr>
          <a:xfrm>
            <a:off x="3572552" y="1471346"/>
            <a:ext cx="2523448" cy="461665"/>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pPr algn="r" rtl="1"/>
            <a:r>
              <a:rPr lang="ar-IQ" sz="2400" b="1" dirty="0"/>
              <a:t>3.	الدراسات المقارنة:</a:t>
            </a:r>
            <a:endParaRPr lang="en-GB" sz="2400" b="1" dirty="0"/>
          </a:p>
        </p:txBody>
      </p:sp>
      <p:sp>
        <p:nvSpPr>
          <p:cNvPr id="26" name="Rectangle 25">
            <a:extLst>
              <a:ext uri="{FF2B5EF4-FFF2-40B4-BE49-F238E27FC236}">
                <a16:creationId xmlns:a16="http://schemas.microsoft.com/office/drawing/2014/main" id="{324B9657-9449-4DC2-80C3-8E06D1FE2968}"/>
              </a:ext>
            </a:extLst>
          </p:cNvPr>
          <p:cNvSpPr/>
          <p:nvPr/>
        </p:nvSpPr>
        <p:spPr>
          <a:xfrm>
            <a:off x="428504" y="2192779"/>
            <a:ext cx="6096000" cy="70788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r"/>
            <a:r>
              <a:rPr lang="ar-IQ" sz="2000" dirty="0"/>
              <a:t>وتستند على البحث الجاد عن أسباب حدوث ظاهرة ما من خلال إجراء مقارنات مع الظواهر المختلفة لاكتشاف العوامل التي تصاحب حدثاً معيناً</a:t>
            </a:r>
            <a:endParaRPr lang="en-GB" sz="2000" dirty="0"/>
          </a:p>
        </p:txBody>
      </p:sp>
      <p:sp>
        <p:nvSpPr>
          <p:cNvPr id="27" name="Rectangle 26">
            <a:extLst>
              <a:ext uri="{FF2B5EF4-FFF2-40B4-BE49-F238E27FC236}">
                <a16:creationId xmlns:a16="http://schemas.microsoft.com/office/drawing/2014/main" id="{2AB0BEE6-8F35-452B-B5CA-B94DC0C59D09}"/>
              </a:ext>
            </a:extLst>
          </p:cNvPr>
          <p:cNvSpPr/>
          <p:nvPr/>
        </p:nvSpPr>
        <p:spPr>
          <a:xfrm>
            <a:off x="428504" y="3057146"/>
            <a:ext cx="6096000" cy="193899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r"/>
            <a:r>
              <a:rPr lang="ar-IQ" sz="2000" dirty="0"/>
              <a:t>مثال - أسباب فشل وإفلاس الشركات المساهمة في العراق، فانه يأخذ عدداً من الشركات التي تم إعلان إفلاسها ثم يحلل كل شركة على حدة لمعرفة أسباب الإفلاس وعلى النحو </a:t>
            </a:r>
            <a:r>
              <a:rPr lang="ar-IQ" sz="2000" dirty="0" err="1"/>
              <a:t>الأتي</a:t>
            </a:r>
            <a:r>
              <a:rPr lang="ar-IQ" sz="2000" dirty="0"/>
              <a:t> : </a:t>
            </a:r>
          </a:p>
          <a:p>
            <a:pPr algn="r"/>
            <a:r>
              <a:rPr lang="ar-IQ" sz="2000" b="1" dirty="0"/>
              <a:t>الشركة (1)     </a:t>
            </a:r>
            <a:r>
              <a:rPr lang="ar-IQ" sz="2000" dirty="0"/>
              <a:t>أسباب تتعلق بتوافر السيولة النقدية. </a:t>
            </a:r>
          </a:p>
          <a:p>
            <a:pPr algn="r"/>
            <a:r>
              <a:rPr lang="ar-IQ" sz="2000" b="1" dirty="0"/>
              <a:t>الشركة (2)     </a:t>
            </a:r>
            <a:r>
              <a:rPr lang="ar-IQ" sz="2000" dirty="0"/>
              <a:t>أسباب تتعلق بتوافر السيولة النقدية. </a:t>
            </a:r>
          </a:p>
          <a:p>
            <a:pPr algn="r"/>
            <a:r>
              <a:rPr lang="ar-IQ" sz="2000" b="1" dirty="0"/>
              <a:t>الشركة (3)     </a:t>
            </a:r>
            <a:r>
              <a:rPr lang="ar-IQ" sz="2000" dirty="0"/>
              <a:t>أسباب تتعلق بتوافر السيولة النقدية. </a:t>
            </a:r>
          </a:p>
        </p:txBody>
      </p:sp>
      <p:sp>
        <p:nvSpPr>
          <p:cNvPr id="28" name="Rectangle 27">
            <a:extLst>
              <a:ext uri="{FF2B5EF4-FFF2-40B4-BE49-F238E27FC236}">
                <a16:creationId xmlns:a16="http://schemas.microsoft.com/office/drawing/2014/main" id="{1427EEC3-10C9-49D3-A54D-740527BB9382}"/>
              </a:ext>
            </a:extLst>
          </p:cNvPr>
          <p:cNvSpPr/>
          <p:nvPr/>
        </p:nvSpPr>
        <p:spPr>
          <a:xfrm>
            <a:off x="428504" y="5152619"/>
            <a:ext cx="6096000" cy="70788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r"/>
            <a:r>
              <a:rPr lang="ar-IQ" sz="2000" dirty="0"/>
              <a:t>ففي مثل هذه الحالة يستطيع الباحث أن يستنتج بأن عدم توافر السيولة النقدية هو عامل هام ومشترك سبب الإفلاس في الشركات السابقة</a:t>
            </a:r>
            <a:endParaRPr lang="en-GB" sz="2000" dirty="0"/>
          </a:p>
        </p:txBody>
      </p:sp>
      <p:sp>
        <p:nvSpPr>
          <p:cNvPr id="29" name="TextBox 28">
            <a:extLst>
              <a:ext uri="{FF2B5EF4-FFF2-40B4-BE49-F238E27FC236}">
                <a16:creationId xmlns:a16="http://schemas.microsoft.com/office/drawing/2014/main" id="{5F507DB1-691D-46E9-8DDA-6B2D4A401F71}"/>
              </a:ext>
            </a:extLst>
          </p:cNvPr>
          <p:cNvSpPr txBox="1"/>
          <p:nvPr/>
        </p:nvSpPr>
        <p:spPr>
          <a:xfrm>
            <a:off x="11110156" y="2718182"/>
            <a:ext cx="842797"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ar-IQ" b="1" dirty="0"/>
              <a:t>الاستبانة</a:t>
            </a:r>
            <a:endParaRPr lang="en-GB" b="1" dirty="0"/>
          </a:p>
        </p:txBody>
      </p:sp>
      <p:sp>
        <p:nvSpPr>
          <p:cNvPr id="30" name="TextBox 29">
            <a:extLst>
              <a:ext uri="{FF2B5EF4-FFF2-40B4-BE49-F238E27FC236}">
                <a16:creationId xmlns:a16="http://schemas.microsoft.com/office/drawing/2014/main" id="{8FD436A6-AB35-428D-BAC5-97F3BCED5B18}"/>
              </a:ext>
            </a:extLst>
          </p:cNvPr>
          <p:cNvSpPr txBox="1"/>
          <p:nvPr/>
        </p:nvSpPr>
        <p:spPr>
          <a:xfrm>
            <a:off x="9791866" y="2655164"/>
            <a:ext cx="904565"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ar-IQ" b="1" dirty="0"/>
              <a:t>المقابلات</a:t>
            </a:r>
            <a:endParaRPr lang="en-GB" b="1" dirty="0"/>
          </a:p>
        </p:txBody>
      </p:sp>
      <p:sp>
        <p:nvSpPr>
          <p:cNvPr id="31" name="TextBox 30">
            <a:extLst>
              <a:ext uri="{FF2B5EF4-FFF2-40B4-BE49-F238E27FC236}">
                <a16:creationId xmlns:a16="http://schemas.microsoft.com/office/drawing/2014/main" id="{F73ACC4A-5EF1-4876-A1A5-85C12C60F5B8}"/>
              </a:ext>
            </a:extLst>
          </p:cNvPr>
          <p:cNvSpPr txBox="1"/>
          <p:nvPr/>
        </p:nvSpPr>
        <p:spPr>
          <a:xfrm>
            <a:off x="8355387" y="2678816"/>
            <a:ext cx="1431314"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ar-IQ" b="1" dirty="0"/>
              <a:t>الاتصال الهاتفي</a:t>
            </a:r>
            <a:endParaRPr lang="en-GB" b="1" dirty="0"/>
          </a:p>
        </p:txBody>
      </p:sp>
      <p:sp>
        <p:nvSpPr>
          <p:cNvPr id="32" name="TextBox 31">
            <a:extLst>
              <a:ext uri="{FF2B5EF4-FFF2-40B4-BE49-F238E27FC236}">
                <a16:creationId xmlns:a16="http://schemas.microsoft.com/office/drawing/2014/main" id="{D14D8F3B-0BE0-4C5E-8138-95F11FCC9B6D}"/>
              </a:ext>
            </a:extLst>
          </p:cNvPr>
          <p:cNvSpPr txBox="1"/>
          <p:nvPr/>
        </p:nvSpPr>
        <p:spPr>
          <a:xfrm>
            <a:off x="6646460" y="2391409"/>
            <a:ext cx="1602059" cy="92333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ar-IQ" b="1" dirty="0"/>
              <a:t>التحليل / </a:t>
            </a:r>
            <a:r>
              <a:rPr lang="ar-IQ" b="1" dirty="0" err="1"/>
              <a:t>اخبار</a:t>
            </a:r>
            <a:endParaRPr lang="ar-IQ" b="1" dirty="0"/>
          </a:p>
          <a:p>
            <a:r>
              <a:rPr lang="ar-IQ" b="1" dirty="0"/>
              <a:t>شائعات</a:t>
            </a:r>
          </a:p>
          <a:p>
            <a:r>
              <a:rPr lang="ar-IQ" b="1" dirty="0"/>
              <a:t>تقارير</a:t>
            </a:r>
            <a:endParaRPr lang="en-GB" b="1" dirty="0"/>
          </a:p>
        </p:txBody>
      </p:sp>
    </p:spTree>
    <p:extLst>
      <p:ext uri="{BB962C8B-B14F-4D97-AF65-F5344CB8AC3E}">
        <p14:creationId xmlns:p14="http://schemas.microsoft.com/office/powerpoint/2010/main" val="2287403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5503B3-D4EA-4774-90BE-12CF58CFEACC}"/>
              </a:ext>
            </a:extLst>
          </p:cNvPr>
          <p:cNvSpPr/>
          <p:nvPr/>
        </p:nvSpPr>
        <p:spPr>
          <a:xfrm>
            <a:off x="7598367" y="918557"/>
            <a:ext cx="4057522" cy="461665"/>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pPr algn="r" rtl="1"/>
            <a:r>
              <a:rPr lang="ar-IQ" sz="2400" dirty="0"/>
              <a:t>4.	الدراسات النمائية (النمو والاتجاه) :</a:t>
            </a:r>
            <a:endParaRPr lang="en-GB" sz="2400" dirty="0"/>
          </a:p>
        </p:txBody>
      </p:sp>
      <p:sp>
        <p:nvSpPr>
          <p:cNvPr id="6" name="Rectangle 5">
            <a:extLst>
              <a:ext uri="{FF2B5EF4-FFF2-40B4-BE49-F238E27FC236}">
                <a16:creationId xmlns:a16="http://schemas.microsoft.com/office/drawing/2014/main" id="{64807A5B-B9D7-468F-84E8-EF8D3DCC2407}"/>
              </a:ext>
            </a:extLst>
          </p:cNvPr>
          <p:cNvSpPr/>
          <p:nvPr/>
        </p:nvSpPr>
        <p:spPr>
          <a:xfrm>
            <a:off x="705853" y="1604483"/>
            <a:ext cx="11179322"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a:r>
              <a:rPr lang="ar-IQ" sz="2400" dirty="0"/>
              <a:t> تتهم الدراسات النمائية أو التطويرية بدراسة التغيرات التي تمر بها ظاهرة عبر مرحلة من الزمن، لمعرفة التغيرات التي تمر بها الظاهرة مع الزمن والعوامل التي تسبب هذه التغيرات</a:t>
            </a:r>
            <a:endParaRPr lang="en-GB" sz="2400" dirty="0"/>
          </a:p>
        </p:txBody>
      </p:sp>
      <p:sp>
        <p:nvSpPr>
          <p:cNvPr id="7" name="Rectangle 6">
            <a:extLst>
              <a:ext uri="{FF2B5EF4-FFF2-40B4-BE49-F238E27FC236}">
                <a16:creationId xmlns:a16="http://schemas.microsoft.com/office/drawing/2014/main" id="{B5A5F987-AEAF-4E37-ACC6-443BB0F3908A}"/>
              </a:ext>
            </a:extLst>
          </p:cNvPr>
          <p:cNvSpPr/>
          <p:nvPr/>
        </p:nvSpPr>
        <p:spPr>
          <a:xfrm>
            <a:off x="705853" y="2518350"/>
            <a:ext cx="11179322" cy="304698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IQ" sz="2400" b="1" dirty="0"/>
              <a:t>وتتخذ الدراسات النمائية أسلوبين هما:</a:t>
            </a:r>
          </a:p>
          <a:p>
            <a:pPr algn="r" rtl="1"/>
            <a:r>
              <a:rPr lang="ar-IQ" sz="2400" b="1" dirty="0">
                <a:solidFill>
                  <a:srgbClr val="FF0000"/>
                </a:solidFill>
              </a:rPr>
              <a:t>1.	دراسات النمو : </a:t>
            </a:r>
          </a:p>
          <a:p>
            <a:pPr algn="r" rtl="1"/>
            <a:r>
              <a:rPr lang="ar-IQ" sz="2000" dirty="0"/>
              <a:t>تهتم هذه الدراسة بالتطورات والتغيرات التي تحدث للظواهر، ومعدل هذه التغيرات والعوامل المؤثرة فيها خلال مدة زمنية، مثل النمو اللغوي عند الأطفال، ومنحنى التعلم والنمو </a:t>
            </a:r>
            <a:r>
              <a:rPr lang="ar-IQ" sz="2000" dirty="0" err="1"/>
              <a:t>المهاري</a:t>
            </a:r>
            <a:r>
              <a:rPr lang="ar-IQ" sz="2000" dirty="0"/>
              <a:t> لدى العاملين. وقد تكون دراسات النمو طولية، وهي دراسات عبر مدد زمنية متعاقبة، مثل دراسة نمو مجموعة من الأفراد في أعمار واحدة خلال مدة سنتين، </a:t>
            </a:r>
          </a:p>
          <a:p>
            <a:pPr algn="r" rtl="1"/>
            <a:r>
              <a:rPr lang="ar-IQ" sz="2400" b="1" dirty="0">
                <a:solidFill>
                  <a:srgbClr val="FF0000"/>
                </a:solidFill>
              </a:rPr>
              <a:t>2.	دراسات الاتجاه: </a:t>
            </a:r>
          </a:p>
          <a:p>
            <a:pPr algn="r" rtl="1"/>
            <a:r>
              <a:rPr lang="ar-IQ" sz="2000" dirty="0"/>
              <a:t>وتهدف دراسات الاتجاه إلى دراسة ظاهرة ما في واقعها الحالي، ومتابعة دراستها على مدى مدة زمنية لاحقة أو دراستها خلال مدد زمنية سابقة، لغرض معرفة اتجاهات تطور هذه الظاهرة من اجل التنبؤ بما يمكن أن يحدث لها في المستقبل، </a:t>
            </a:r>
            <a:r>
              <a:rPr lang="ar-IQ" sz="2000" b="1" dirty="0">
                <a:solidFill>
                  <a:schemeClr val="accent6">
                    <a:lumMod val="50000"/>
                  </a:schemeClr>
                </a:solidFill>
              </a:rPr>
              <a:t>فإذا أراد باحث أن يتنبأ بمستوى الطلب على منتج ما في السوق للسنة المقبلة فأن عليه أن يدرس ظاهرة الطلب على مدى السنوات الماضية</a:t>
            </a:r>
            <a:r>
              <a:rPr lang="ar-IQ" sz="2000" b="1" u="sng" dirty="0"/>
              <a:t>. </a:t>
            </a:r>
          </a:p>
        </p:txBody>
      </p:sp>
      <p:sp>
        <p:nvSpPr>
          <p:cNvPr id="8" name="Title 1">
            <a:extLst>
              <a:ext uri="{FF2B5EF4-FFF2-40B4-BE49-F238E27FC236}">
                <a16:creationId xmlns:a16="http://schemas.microsoft.com/office/drawing/2014/main" id="{F7D9FA08-75B2-41A9-A7D9-2A017CA3ED57}"/>
              </a:ext>
            </a:extLst>
          </p:cNvPr>
          <p:cNvSpPr>
            <a:spLocks noGrp="1"/>
          </p:cNvSpPr>
          <p:nvPr>
            <p:ph type="title"/>
          </p:nvPr>
        </p:nvSpPr>
        <p:spPr>
          <a:xfrm>
            <a:off x="4940490" y="358143"/>
            <a:ext cx="6413936" cy="44828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a:t>يتبع .....أنماط </a:t>
            </a:r>
            <a:r>
              <a:rPr lang="ar-IQ" dirty="0" err="1"/>
              <a:t>واشكال</a:t>
            </a:r>
            <a:r>
              <a:rPr lang="ar-IQ" dirty="0"/>
              <a:t> المنهج </a:t>
            </a:r>
            <a:r>
              <a:rPr lang="ar-IQ" dirty="0" err="1"/>
              <a:t>الوصفيي</a:t>
            </a:r>
            <a:endParaRPr lang="en-GB" dirty="0"/>
          </a:p>
        </p:txBody>
      </p:sp>
    </p:spTree>
    <p:extLst>
      <p:ext uri="{BB962C8B-B14F-4D97-AF65-F5344CB8AC3E}">
        <p14:creationId xmlns:p14="http://schemas.microsoft.com/office/powerpoint/2010/main" val="71904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87FCE-A23A-4BF5-8D67-ECA934BBF7C9}"/>
              </a:ext>
            </a:extLst>
          </p:cNvPr>
          <p:cNvSpPr>
            <a:spLocks noGrp="1"/>
          </p:cNvSpPr>
          <p:nvPr>
            <p:ph type="title"/>
          </p:nvPr>
        </p:nvSpPr>
        <p:spPr>
          <a:xfrm>
            <a:off x="4286939" y="137254"/>
            <a:ext cx="3770521" cy="337072"/>
          </a:xfrm>
          <a:effectLst>
            <a:glow rad="635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fontScale="90000"/>
          </a:bodyPr>
          <a:lstStyle/>
          <a:p>
            <a:r>
              <a:rPr lang="ar-IQ" dirty="0">
                <a:solidFill>
                  <a:srgbClr val="FF0000"/>
                </a:solidFill>
              </a:rPr>
              <a:t>3- المنهج التاريخي</a:t>
            </a:r>
            <a:endParaRPr lang="en-GB" dirty="0">
              <a:solidFill>
                <a:srgbClr val="FF0000"/>
              </a:solidFill>
            </a:endParaRPr>
          </a:p>
        </p:txBody>
      </p:sp>
      <p:sp>
        <p:nvSpPr>
          <p:cNvPr id="5" name="Rectangle 4">
            <a:extLst>
              <a:ext uri="{FF2B5EF4-FFF2-40B4-BE49-F238E27FC236}">
                <a16:creationId xmlns:a16="http://schemas.microsoft.com/office/drawing/2014/main" id="{1E3471FD-9F01-4B72-9A1A-48E7C06B61B7}"/>
              </a:ext>
            </a:extLst>
          </p:cNvPr>
          <p:cNvSpPr/>
          <p:nvPr/>
        </p:nvSpPr>
        <p:spPr>
          <a:xfrm>
            <a:off x="609600" y="882316"/>
            <a:ext cx="11163300" cy="646331"/>
          </a:xfrm>
          <a:prstGeom prst="rect">
            <a:avLst/>
          </a:prstGeom>
          <a:effectLst>
            <a:glow rad="1397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algn="r"/>
            <a:r>
              <a:rPr lang="ar-IQ" b="1" dirty="0"/>
              <a:t>ويستعمل هذا المنهج في دراسة الظواهر التي مضى عليها زمن قصير أو طويل، فهو مرتبط بدراسة الماضي وأحداثه، ومحاولة فهم الحاضر على </a:t>
            </a:r>
            <a:r>
              <a:rPr lang="ar-IQ" b="1" dirty="0" err="1"/>
              <a:t>ضوءه</a:t>
            </a:r>
            <a:r>
              <a:rPr lang="ar-IQ" b="1" dirty="0"/>
              <a:t>. ويمكن أن يوجه البحث التاريخي نحو شخص معين، أو فكره، أو حركه، أو وحدة اقتصادية معينة. </a:t>
            </a:r>
            <a:endParaRPr lang="en-GB" b="1" dirty="0"/>
          </a:p>
        </p:txBody>
      </p:sp>
      <p:sp>
        <p:nvSpPr>
          <p:cNvPr id="6" name="Title 1">
            <a:extLst>
              <a:ext uri="{FF2B5EF4-FFF2-40B4-BE49-F238E27FC236}">
                <a16:creationId xmlns:a16="http://schemas.microsoft.com/office/drawing/2014/main" id="{FE1A36E5-A8F0-4D98-8EED-EEFE127804F0}"/>
              </a:ext>
            </a:extLst>
          </p:cNvPr>
          <p:cNvSpPr txBox="1">
            <a:spLocks/>
          </p:cNvSpPr>
          <p:nvPr/>
        </p:nvSpPr>
        <p:spPr>
          <a:xfrm>
            <a:off x="4371473" y="1564106"/>
            <a:ext cx="3770521" cy="74506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endParaRPr lang="en-GB" dirty="0">
              <a:solidFill>
                <a:srgbClr val="FF0000"/>
              </a:solidFill>
            </a:endParaRPr>
          </a:p>
        </p:txBody>
      </p:sp>
      <p:graphicFrame>
        <p:nvGraphicFramePr>
          <p:cNvPr id="8" name="Diagram 7">
            <a:extLst>
              <a:ext uri="{FF2B5EF4-FFF2-40B4-BE49-F238E27FC236}">
                <a16:creationId xmlns:a16="http://schemas.microsoft.com/office/drawing/2014/main" id="{A3F4070C-315E-4CC8-9619-31AE16413298}"/>
              </a:ext>
            </a:extLst>
          </p:cNvPr>
          <p:cNvGraphicFramePr/>
          <p:nvPr>
            <p:extLst>
              <p:ext uri="{D42A27DB-BD31-4B8C-83A1-F6EECF244321}">
                <p14:modId xmlns:p14="http://schemas.microsoft.com/office/powerpoint/2010/main" val="1463703769"/>
              </p:ext>
            </p:extLst>
          </p:nvPr>
        </p:nvGraphicFramePr>
        <p:xfrm>
          <a:off x="609600" y="1936637"/>
          <a:ext cx="11163300" cy="4100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808716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344</TotalTime>
  <Words>1302</Words>
  <Application>Microsoft Office PowerPoint</Application>
  <PresentationFormat>Widescreen</PresentationFormat>
  <Paragraphs>153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Courier New</vt:lpstr>
      <vt:lpstr>Simplified Arabic</vt:lpstr>
      <vt:lpstr>Times New Roman</vt:lpstr>
      <vt:lpstr>Tw Cen MT</vt:lpstr>
      <vt:lpstr>Droplet</vt:lpstr>
      <vt:lpstr>الفصل الثاني مناهج البحث العلمي</vt:lpstr>
      <vt:lpstr>الباحثين في مناهج البحث العلمي لا يتفقون على تصنيفات محددة لمناهج البحث، ويرجع ذلك إلى الاختلاف فيما بينهم حول ما هي المناهج الرئيسة، وما هي المناهج الثانوية، كما يعد بعض منهم قسماً من المناهج على أنها أدوات أو أنواع البحث وليست مناهج.  </vt:lpstr>
      <vt:lpstr>المناهج الرئيسة للبحث العلمي </vt:lpstr>
      <vt:lpstr>PowerPoint Presentation</vt:lpstr>
      <vt:lpstr>PowerPoint Presentation</vt:lpstr>
      <vt:lpstr>PowerPoint Presentation</vt:lpstr>
      <vt:lpstr>أنماط واشكال المنهج الوصفي</vt:lpstr>
      <vt:lpstr>يتبع .....أنماط واشكال المنهج الوصفيي</vt:lpstr>
      <vt:lpstr>3- المنهج التاريخي</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مناهج البحث العلمي</dc:title>
  <dc:creator>yousif aftan abdullah</dc:creator>
  <cp:lastModifiedBy>yousif aftan abdullah</cp:lastModifiedBy>
  <cp:revision>38</cp:revision>
  <dcterms:created xsi:type="dcterms:W3CDTF">2019-03-08T13:45:52Z</dcterms:created>
  <dcterms:modified xsi:type="dcterms:W3CDTF">2019-03-09T18:43:06Z</dcterms:modified>
</cp:coreProperties>
</file>