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9F3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9BA7D3-AB71-4E87-A41F-55652C27A38D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4E6A74-50C5-4287-8E82-BD23F0F585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BA7D3-AB71-4E87-A41F-55652C27A38D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E6A74-50C5-4287-8E82-BD23F0F585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BA7D3-AB71-4E87-A41F-55652C27A38D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E6A74-50C5-4287-8E82-BD23F0F585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BA7D3-AB71-4E87-A41F-55652C27A38D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E6A74-50C5-4287-8E82-BD23F0F585FF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BA7D3-AB71-4E87-A41F-55652C27A38D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E6A74-50C5-4287-8E82-BD23F0F585FF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BA7D3-AB71-4E87-A41F-55652C27A38D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E6A74-50C5-4287-8E82-BD23F0F585F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BA7D3-AB71-4E87-A41F-55652C27A38D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E6A74-50C5-4287-8E82-BD23F0F585F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BA7D3-AB71-4E87-A41F-55652C27A38D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E6A74-50C5-4287-8E82-BD23F0F585FF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BA7D3-AB71-4E87-A41F-55652C27A38D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E6A74-50C5-4287-8E82-BD23F0F585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9BA7D3-AB71-4E87-A41F-55652C27A38D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E6A74-50C5-4287-8E82-BD23F0F585F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9BA7D3-AB71-4E87-A41F-55652C27A38D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4E6A74-50C5-4287-8E82-BD23F0F585F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9BA7D3-AB71-4E87-A41F-55652C27A38D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4E6A74-50C5-4287-8E82-BD23F0F585F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2852936"/>
            <a:ext cx="6400800" cy="1769369"/>
          </a:xfrm>
          <a:prstGeom prst="rect">
            <a:avLst/>
          </a:prstGeom>
        </p:spPr>
        <p:txBody>
          <a:bodyPr vert="horz" lIns="91440" tIns="45720" rIns="91440" bIns="45720" rtlCol="1">
            <a:normAutofit fontScale="85000"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20000"/>
              </a:spcBef>
            </a:pPr>
            <a:r>
              <a:rPr lang="en-US" sz="4800" b="1" dirty="0">
                <a:solidFill>
                  <a:srgbClr val="119F36"/>
                </a:solidFill>
              </a:rPr>
              <a:t>Integration Using Trigonometric Identities</a:t>
            </a:r>
            <a:endParaRPr kumimoji="0" lang="ar-IQ" sz="3200" b="0" i="0" u="none" strike="noStrike" kern="1200" cap="none" spc="0" normalizeH="0" baseline="0" noProof="0" dirty="0">
              <a:ln>
                <a:noFill/>
              </a:ln>
              <a:solidFill>
                <a:srgbClr val="119F3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1124744"/>
            <a:ext cx="6400800" cy="100811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Lecture Five</a:t>
            </a:r>
            <a:endParaRPr kumimoji="0" lang="ar-IQ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&gt;</a:t>
            </a:r>
            <a:r>
              <a:rPr lang="en-US" b="1" dirty="0" smtClean="0"/>
              <a:t>If the integral involving</a:t>
            </a: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&gt;If </a:t>
            </a:r>
            <a:r>
              <a:rPr lang="en-US" b="1" dirty="0" smtClean="0"/>
              <a:t>the integral </a:t>
            </a:r>
            <a:r>
              <a:rPr lang="en-US" b="1" dirty="0" smtClean="0"/>
              <a:t>involving</a:t>
            </a:r>
          </a:p>
          <a:p>
            <a:pPr algn="l">
              <a:buNone/>
            </a:pPr>
            <a:r>
              <a:rPr lang="en-US" b="1" dirty="0" smtClean="0"/>
              <a:t>&gt; If the integral involving </a:t>
            </a:r>
          </a:p>
          <a:p>
            <a:pPr algn="l">
              <a:buNone/>
            </a:pPr>
            <a:r>
              <a:rPr lang="en-US" b="1" dirty="0" smtClean="0"/>
              <a:t>             &gt;If </a:t>
            </a:r>
            <a:r>
              <a:rPr lang="en-US" b="1" dirty="0" smtClean="0"/>
              <a:t>m and n are both odd:</a:t>
            </a:r>
            <a:endParaRPr lang="en-US" dirty="0" smtClean="0"/>
          </a:p>
          <a:p>
            <a:pPr algn="l">
              <a:buNone/>
            </a:pPr>
            <a:r>
              <a:rPr lang="en-US" b="1" dirty="0" smtClean="0"/>
              <a:t>             &gt;</a:t>
            </a:r>
            <a:r>
              <a:rPr lang="en-US" b="1" dirty="0" smtClean="0"/>
              <a:t> If m or n is </a:t>
            </a:r>
            <a:r>
              <a:rPr lang="en-US" b="1" dirty="0" smtClean="0"/>
              <a:t>odd</a:t>
            </a:r>
          </a:p>
          <a:p>
            <a:pPr algn="l">
              <a:buNone/>
            </a:pPr>
            <a:r>
              <a:rPr lang="en-US" b="1" dirty="0" smtClean="0"/>
              <a:t>             &gt;If </a:t>
            </a:r>
            <a:r>
              <a:rPr lang="en-US" b="1" dirty="0" smtClean="0"/>
              <a:t>m and n are both </a:t>
            </a:r>
            <a:r>
              <a:rPr lang="en-US" b="1" dirty="0" smtClean="0"/>
              <a:t>even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224136"/>
          </a:xfrm>
        </p:spPr>
        <p:txBody>
          <a:bodyPr>
            <a:normAutofit fontScale="90000"/>
          </a:bodyPr>
          <a:lstStyle/>
          <a:p>
            <a:pPr lvl="0"/>
            <a:r>
              <a:rPr lang="en-US" sz="4400" dirty="0" smtClean="0">
                <a:solidFill>
                  <a:srgbClr val="119F36"/>
                </a:solidFill>
              </a:rPr>
              <a:t/>
            </a:r>
            <a:br>
              <a:rPr lang="en-US" sz="4400" dirty="0" smtClean="0">
                <a:solidFill>
                  <a:srgbClr val="119F36"/>
                </a:solidFill>
              </a:rPr>
            </a:br>
            <a:r>
              <a:rPr lang="en-US" sz="4400" dirty="0" smtClean="0">
                <a:solidFill>
                  <a:srgbClr val="119F36"/>
                </a:solidFill>
              </a:rPr>
              <a:t>Integration </a:t>
            </a:r>
            <a:r>
              <a:rPr lang="en-US" sz="4400" dirty="0" smtClean="0">
                <a:solidFill>
                  <a:srgbClr val="119F36"/>
                </a:solidFill>
              </a:rPr>
              <a:t>Using Trigonometric Identities</a:t>
            </a:r>
            <a:r>
              <a:rPr lang="ar-IQ" sz="2800" b="0" dirty="0" smtClean="0">
                <a:solidFill>
                  <a:srgbClr val="119F36"/>
                </a:solidFill>
                <a:effectLst/>
              </a:rPr>
              <a:t/>
            </a:r>
            <a:br>
              <a:rPr lang="ar-IQ" sz="2800" b="0" dirty="0" smtClean="0">
                <a:solidFill>
                  <a:srgbClr val="119F36"/>
                </a:solidFill>
                <a:effectLst/>
              </a:rPr>
            </a:br>
            <a:endParaRPr lang="ar-IQ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2060848"/>
            <a:ext cx="3511590" cy="504056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2636912"/>
            <a:ext cx="3447532" cy="448334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2996952"/>
            <a:ext cx="2736304" cy="54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&gt;</a:t>
            </a:r>
            <a:r>
              <a:rPr lang="en-US" b="1" dirty="0" smtClean="0"/>
              <a:t>If the integral involving product of sine and cosine with different angles and equal powers</a:t>
            </a:r>
          </a:p>
          <a:p>
            <a:pPr algn="l">
              <a:buNone/>
            </a:pP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&gt; </a:t>
            </a:r>
            <a:r>
              <a:rPr lang="en-US" b="1" dirty="0" smtClean="0"/>
              <a:t>If the integral involving product of sine and cosine with equal angles and equal powers  </a:t>
            </a:r>
            <a:endParaRPr lang="ar-IQ" dirty="0" smtClean="0"/>
          </a:p>
          <a:p>
            <a:pPr algn="l">
              <a:buNone/>
            </a:pP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&gt;If </a:t>
            </a:r>
            <a:r>
              <a:rPr lang="en-US" b="1" dirty="0" smtClean="0"/>
              <a:t>the integral involving product of sine and cosine with different angles and different </a:t>
            </a:r>
            <a:r>
              <a:rPr lang="en-US" b="1" dirty="0" smtClean="0"/>
              <a:t>powers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119F36"/>
                </a:solidFill>
              </a:rPr>
              <a:t>Integration Using Trigonometric </a:t>
            </a:r>
            <a:r>
              <a:rPr lang="en-US" sz="4000" dirty="0" smtClean="0">
                <a:solidFill>
                  <a:srgbClr val="119F36"/>
                </a:solidFill>
              </a:rPr>
              <a:t>Identities(Cont.)</a:t>
            </a:r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101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Slide 1</vt:lpstr>
      <vt:lpstr> Integration Using Trigonometric Identities </vt:lpstr>
      <vt:lpstr>Integration Using Trigonometric Identities(Cont.)</vt:lpstr>
    </vt:vector>
  </TitlesOfParts>
  <Company>SACC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Maher</dc:creator>
  <cp:lastModifiedBy>Maher</cp:lastModifiedBy>
  <cp:revision>1</cp:revision>
  <dcterms:created xsi:type="dcterms:W3CDTF">2019-05-24T20:19:10Z</dcterms:created>
  <dcterms:modified xsi:type="dcterms:W3CDTF">2019-05-24T20:45:00Z</dcterms:modified>
</cp:coreProperties>
</file>