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71" r:id="rId4"/>
    <p:sldId id="263" r:id="rId5"/>
    <p:sldId id="272" r:id="rId6"/>
    <p:sldId id="273" r:id="rId7"/>
    <p:sldId id="269" r:id="rId8"/>
    <p:sldId id="274" r:id="rId9"/>
    <p:sldId id="258" r:id="rId10"/>
    <p:sldId id="267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C9657-6BD3-4D69-88D8-6FC127E28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3240922-26DE-4CE9-92DF-8B75C8C217AE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التأثير المباشر في الزبون</a:t>
          </a:r>
          <a:endParaRPr lang="ar-IQ" dirty="0"/>
        </a:p>
      </dgm:t>
    </dgm:pt>
    <dgm:pt modelId="{A85530AC-A0DC-442E-AAEE-B1A36D1964E0}" type="par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4700A37C-D92B-4D78-ABD1-0C0EABF9D998}" type="sib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8F452978-8492-42C3-822C-F7C97B8092FA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زيادة مستوى الموثوقية</a:t>
          </a:r>
          <a:endParaRPr lang="ar-IQ" dirty="0"/>
        </a:p>
      </dgm:t>
    </dgm:pt>
    <dgm:pt modelId="{B6FA4A59-3DA4-4535-82DB-3E02B5A61B19}" type="par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2530E29-A5AA-4248-BAA9-B78A2AF570E1}" type="sib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CE6B05E-46B9-4C2E-A853-0B5A7C874703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الوصول الى الزبائن</a:t>
          </a:r>
          <a:endParaRPr lang="ar-IQ" dirty="0"/>
        </a:p>
      </dgm:t>
    </dgm:pt>
    <dgm:pt modelId="{ADDE2578-5F8D-44E1-AAD4-B0C087B89CC7}" type="par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836133D7-849E-4DCA-9322-D65525E5B09D}" type="sib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47CDB915-5467-4DA9-9C7C-B6036E00662E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ضمان نشر الرسالة </a:t>
          </a:r>
          <a:r>
            <a:rPr lang="ar-IQ" dirty="0" err="1" smtClean="0"/>
            <a:t>الفايروسية</a:t>
          </a:r>
          <a:endParaRPr lang="ar-IQ" dirty="0"/>
        </a:p>
      </dgm:t>
    </dgm:pt>
    <dgm:pt modelId="{9D8CC327-79F9-40CB-8BB0-84445F829C81}" type="par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0D538FB7-6739-4E64-8084-F97567A8C78B}" type="sib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66F778B4-7BA0-4F4B-8682-FF3DAEDF8067}" type="pres">
      <dgm:prSet presAssocID="{82FC9657-6BD3-4D69-88D8-6FC127E28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1A93871-ABDE-4116-892D-F0CD364121BC}" type="pres">
      <dgm:prSet presAssocID="{63240922-26DE-4CE9-92DF-8B75C8C217A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8BD28E-2746-4A6A-ACF0-BDEFEF893DE3}" type="pres">
      <dgm:prSet presAssocID="{4700A37C-D92B-4D78-ABD1-0C0EABF9D998}" presName="sibTrans" presStyleCnt="0"/>
      <dgm:spPr/>
    </dgm:pt>
    <dgm:pt modelId="{19016A11-BC05-49E2-89A6-B95F7A937DAA}" type="pres">
      <dgm:prSet presAssocID="{8F452978-8492-42C3-822C-F7C97B8092F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7895AE-5B3F-4321-A4B2-FE4FF5526861}" type="pres">
      <dgm:prSet presAssocID="{A2530E29-A5AA-4248-BAA9-B78A2AF570E1}" presName="sibTrans" presStyleCnt="0"/>
      <dgm:spPr/>
    </dgm:pt>
    <dgm:pt modelId="{BEC79D8D-A604-4050-BC4F-86D4830C484A}" type="pres">
      <dgm:prSet presAssocID="{ACE6B05E-46B9-4C2E-A853-0B5A7C8747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D8EEC53-BD9F-411A-8A13-35520F36452E}" type="pres">
      <dgm:prSet presAssocID="{836133D7-849E-4DCA-9322-D65525E5B09D}" presName="sibTrans" presStyleCnt="0"/>
      <dgm:spPr/>
    </dgm:pt>
    <dgm:pt modelId="{963DB2CA-C84F-4459-ACA4-CAC281B99EF4}" type="pres">
      <dgm:prSet presAssocID="{47CDB915-5467-4DA9-9C7C-B6036E00662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35C266AE-2B93-4007-87EB-95ED3DA03AA4}" srcId="{82FC9657-6BD3-4D69-88D8-6FC127E2848B}" destId="{47CDB915-5467-4DA9-9C7C-B6036E00662E}" srcOrd="3" destOrd="0" parTransId="{9D8CC327-79F9-40CB-8BB0-84445F829C81}" sibTransId="{0D538FB7-6739-4E64-8084-F97567A8C78B}"/>
    <dgm:cxn modelId="{193D37CB-CD1A-4179-AB2A-DAAFF4A19FA0}" type="presOf" srcId="{8F452978-8492-42C3-822C-F7C97B8092FA}" destId="{19016A11-BC05-49E2-89A6-B95F7A937DAA}" srcOrd="0" destOrd="0" presId="urn:microsoft.com/office/officeart/2005/8/layout/default"/>
    <dgm:cxn modelId="{B893C479-C7CC-4D60-8565-62CC1F81DB53}" type="presOf" srcId="{ACE6B05E-46B9-4C2E-A853-0B5A7C874703}" destId="{BEC79D8D-A604-4050-BC4F-86D4830C484A}" srcOrd="0" destOrd="0" presId="urn:microsoft.com/office/officeart/2005/8/layout/default"/>
    <dgm:cxn modelId="{AB75933D-D938-41E1-9F37-98D955932C75}" type="presOf" srcId="{47CDB915-5467-4DA9-9C7C-B6036E00662E}" destId="{963DB2CA-C84F-4459-ACA4-CAC281B99EF4}" srcOrd="0" destOrd="0" presId="urn:microsoft.com/office/officeart/2005/8/layout/default"/>
    <dgm:cxn modelId="{59B5A5C8-2B83-44CE-956B-46AB2288B854}" srcId="{82FC9657-6BD3-4D69-88D8-6FC127E2848B}" destId="{8F452978-8492-42C3-822C-F7C97B8092FA}" srcOrd="1" destOrd="0" parTransId="{B6FA4A59-3DA4-4535-82DB-3E02B5A61B19}" sibTransId="{A2530E29-A5AA-4248-BAA9-B78A2AF570E1}"/>
    <dgm:cxn modelId="{6E900819-9E5E-428A-97A5-174479DE2619}" type="presOf" srcId="{63240922-26DE-4CE9-92DF-8B75C8C217AE}" destId="{A1A93871-ABDE-4116-892D-F0CD364121BC}" srcOrd="0" destOrd="0" presId="urn:microsoft.com/office/officeart/2005/8/layout/default"/>
    <dgm:cxn modelId="{3810FDCA-E8F1-4F7F-8C06-B0BFD7EF1B42}" srcId="{82FC9657-6BD3-4D69-88D8-6FC127E2848B}" destId="{63240922-26DE-4CE9-92DF-8B75C8C217AE}" srcOrd="0" destOrd="0" parTransId="{A85530AC-A0DC-442E-AAEE-B1A36D1964E0}" sibTransId="{4700A37C-D92B-4D78-ABD1-0C0EABF9D998}"/>
    <dgm:cxn modelId="{C3B95E06-2203-440B-A2D9-E87C24B60EB1}" srcId="{82FC9657-6BD3-4D69-88D8-6FC127E2848B}" destId="{ACE6B05E-46B9-4C2E-A853-0B5A7C874703}" srcOrd="2" destOrd="0" parTransId="{ADDE2578-5F8D-44E1-AAD4-B0C087B89CC7}" sibTransId="{836133D7-849E-4DCA-9322-D65525E5B09D}"/>
    <dgm:cxn modelId="{A3FE5899-075A-4EC5-97AA-D70015E66DFB}" type="presOf" srcId="{82FC9657-6BD3-4D69-88D8-6FC127E2848B}" destId="{66F778B4-7BA0-4F4B-8682-FF3DAEDF8067}" srcOrd="0" destOrd="0" presId="urn:microsoft.com/office/officeart/2005/8/layout/default"/>
    <dgm:cxn modelId="{97CE3B40-699C-45FA-A92D-6EE7432C2B07}" type="presParOf" srcId="{66F778B4-7BA0-4F4B-8682-FF3DAEDF8067}" destId="{A1A93871-ABDE-4116-892D-F0CD364121BC}" srcOrd="0" destOrd="0" presId="urn:microsoft.com/office/officeart/2005/8/layout/default"/>
    <dgm:cxn modelId="{50DB29D7-102B-4223-ADD4-41B649C71C79}" type="presParOf" srcId="{66F778B4-7BA0-4F4B-8682-FF3DAEDF8067}" destId="{8D8BD28E-2746-4A6A-ACF0-BDEFEF893DE3}" srcOrd="1" destOrd="0" presId="urn:microsoft.com/office/officeart/2005/8/layout/default"/>
    <dgm:cxn modelId="{F6525335-3A95-4D5C-A7B2-E2E32FECF1AA}" type="presParOf" srcId="{66F778B4-7BA0-4F4B-8682-FF3DAEDF8067}" destId="{19016A11-BC05-49E2-89A6-B95F7A937DAA}" srcOrd="2" destOrd="0" presId="urn:microsoft.com/office/officeart/2005/8/layout/default"/>
    <dgm:cxn modelId="{42DDEC96-AD64-41C9-8086-82099FB68C61}" type="presParOf" srcId="{66F778B4-7BA0-4F4B-8682-FF3DAEDF8067}" destId="{C77895AE-5B3F-4321-A4B2-FE4FF5526861}" srcOrd="3" destOrd="0" presId="urn:microsoft.com/office/officeart/2005/8/layout/default"/>
    <dgm:cxn modelId="{F3C3A95C-3F95-4CD3-A67C-F1FE9B59A46D}" type="presParOf" srcId="{66F778B4-7BA0-4F4B-8682-FF3DAEDF8067}" destId="{BEC79D8D-A604-4050-BC4F-86D4830C484A}" srcOrd="4" destOrd="0" presId="urn:microsoft.com/office/officeart/2005/8/layout/default"/>
    <dgm:cxn modelId="{FD492413-8200-4699-B668-FE20EB079C42}" type="presParOf" srcId="{66F778B4-7BA0-4F4B-8682-FF3DAEDF8067}" destId="{CD8EEC53-BD9F-411A-8A13-35520F36452E}" srcOrd="5" destOrd="0" presId="urn:microsoft.com/office/officeart/2005/8/layout/default"/>
    <dgm:cxn modelId="{93963356-973C-48D4-B51F-67A12FE0175B}" type="presParOf" srcId="{66F778B4-7BA0-4F4B-8682-FF3DAEDF8067}" destId="{963DB2CA-C84F-4459-ACA4-CAC281B99EF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FC9657-6BD3-4D69-88D8-6FC127E28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3240922-26DE-4CE9-92DF-8B75C8C217AE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رضا الزبائن</a:t>
          </a:r>
          <a:endParaRPr lang="ar-IQ" dirty="0"/>
        </a:p>
      </dgm:t>
    </dgm:pt>
    <dgm:pt modelId="{A85530AC-A0DC-442E-AAEE-B1A36D1964E0}" type="par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4700A37C-D92B-4D78-ABD1-0C0EABF9D998}" type="sib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8F452978-8492-42C3-822C-F7C97B8092FA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الحصول على الزبائن</a:t>
          </a:r>
          <a:endParaRPr lang="ar-IQ" dirty="0"/>
        </a:p>
      </dgm:t>
    </dgm:pt>
    <dgm:pt modelId="{B6FA4A59-3DA4-4535-82DB-3E02B5A61B19}" type="par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2530E29-A5AA-4248-BAA9-B78A2AF570E1}" type="sib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CE6B05E-46B9-4C2E-A853-0B5A7C874703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درجة الشهرة او السمعة</a:t>
          </a:r>
          <a:endParaRPr lang="ar-IQ" dirty="0"/>
        </a:p>
      </dgm:t>
    </dgm:pt>
    <dgm:pt modelId="{ADDE2578-5F8D-44E1-AAD4-B0C087B89CC7}" type="par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836133D7-849E-4DCA-9322-D65525E5B09D}" type="sib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47CDB915-5467-4DA9-9C7C-B6036E00662E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ولاء الزبائن</a:t>
          </a:r>
          <a:endParaRPr lang="ar-IQ" dirty="0"/>
        </a:p>
      </dgm:t>
    </dgm:pt>
    <dgm:pt modelId="{9D8CC327-79F9-40CB-8BB0-84445F829C81}" type="par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0D538FB7-6739-4E64-8084-F97567A8C78B}" type="sib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38BAD7F9-2C06-4DF7-8218-FF512D4AF10E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احياء العلامة التجارية</a:t>
          </a:r>
          <a:endParaRPr lang="ar-IQ" dirty="0"/>
        </a:p>
      </dgm:t>
    </dgm:pt>
    <dgm:pt modelId="{A69CA38B-D67A-45F7-A5A6-19655D1C2367}" type="par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E9AAD48F-79EF-454B-8F19-D1FF4A92D255}" type="sib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66F778B4-7BA0-4F4B-8682-FF3DAEDF8067}" type="pres">
      <dgm:prSet presAssocID="{82FC9657-6BD3-4D69-88D8-6FC127E28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1A93871-ABDE-4116-892D-F0CD364121BC}" type="pres">
      <dgm:prSet presAssocID="{63240922-26DE-4CE9-92DF-8B75C8C217A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8BD28E-2746-4A6A-ACF0-BDEFEF893DE3}" type="pres">
      <dgm:prSet presAssocID="{4700A37C-D92B-4D78-ABD1-0C0EABF9D998}" presName="sibTrans" presStyleCnt="0"/>
      <dgm:spPr/>
    </dgm:pt>
    <dgm:pt modelId="{19016A11-BC05-49E2-89A6-B95F7A937DAA}" type="pres">
      <dgm:prSet presAssocID="{8F452978-8492-42C3-822C-F7C97B8092F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7895AE-5B3F-4321-A4B2-FE4FF5526861}" type="pres">
      <dgm:prSet presAssocID="{A2530E29-A5AA-4248-BAA9-B78A2AF570E1}" presName="sibTrans" presStyleCnt="0"/>
      <dgm:spPr/>
    </dgm:pt>
    <dgm:pt modelId="{BEC79D8D-A604-4050-BC4F-86D4830C484A}" type="pres">
      <dgm:prSet presAssocID="{ACE6B05E-46B9-4C2E-A853-0B5A7C87470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D8EEC53-BD9F-411A-8A13-35520F36452E}" type="pres">
      <dgm:prSet presAssocID="{836133D7-849E-4DCA-9322-D65525E5B09D}" presName="sibTrans" presStyleCnt="0"/>
      <dgm:spPr/>
    </dgm:pt>
    <dgm:pt modelId="{963DB2CA-C84F-4459-ACA4-CAC281B99EF4}" type="pres">
      <dgm:prSet presAssocID="{47CDB915-5467-4DA9-9C7C-B6036E00662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20B4E51-21E2-470F-9AA8-C620A5A69CBB}" type="pres">
      <dgm:prSet presAssocID="{0D538FB7-6739-4E64-8084-F97567A8C78B}" presName="sibTrans" presStyleCnt="0"/>
      <dgm:spPr/>
    </dgm:pt>
    <dgm:pt modelId="{9B727FF9-EF5C-42BD-B701-516146ED6121}" type="pres">
      <dgm:prSet presAssocID="{38BAD7F9-2C06-4DF7-8218-FF512D4AF1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3810FDCA-E8F1-4F7F-8C06-B0BFD7EF1B42}" srcId="{82FC9657-6BD3-4D69-88D8-6FC127E2848B}" destId="{63240922-26DE-4CE9-92DF-8B75C8C217AE}" srcOrd="0" destOrd="0" parTransId="{A85530AC-A0DC-442E-AAEE-B1A36D1964E0}" sibTransId="{4700A37C-D92B-4D78-ABD1-0C0EABF9D998}"/>
    <dgm:cxn modelId="{39F2066B-00FF-4E8D-9ACF-F4F59EA89500}" type="presOf" srcId="{82FC9657-6BD3-4D69-88D8-6FC127E2848B}" destId="{66F778B4-7BA0-4F4B-8682-FF3DAEDF8067}" srcOrd="0" destOrd="0" presId="urn:microsoft.com/office/officeart/2005/8/layout/default"/>
    <dgm:cxn modelId="{59B5A5C8-2B83-44CE-956B-46AB2288B854}" srcId="{82FC9657-6BD3-4D69-88D8-6FC127E2848B}" destId="{8F452978-8492-42C3-822C-F7C97B8092FA}" srcOrd="1" destOrd="0" parTransId="{B6FA4A59-3DA4-4535-82DB-3E02B5A61B19}" sibTransId="{A2530E29-A5AA-4248-BAA9-B78A2AF570E1}"/>
    <dgm:cxn modelId="{35C266AE-2B93-4007-87EB-95ED3DA03AA4}" srcId="{82FC9657-6BD3-4D69-88D8-6FC127E2848B}" destId="{47CDB915-5467-4DA9-9C7C-B6036E00662E}" srcOrd="3" destOrd="0" parTransId="{9D8CC327-79F9-40CB-8BB0-84445F829C81}" sibTransId="{0D538FB7-6739-4E64-8084-F97567A8C78B}"/>
    <dgm:cxn modelId="{F778B219-A93E-4588-B619-814AFE6532BC}" srcId="{82FC9657-6BD3-4D69-88D8-6FC127E2848B}" destId="{38BAD7F9-2C06-4DF7-8218-FF512D4AF10E}" srcOrd="4" destOrd="0" parTransId="{A69CA38B-D67A-45F7-A5A6-19655D1C2367}" sibTransId="{E9AAD48F-79EF-454B-8F19-D1FF4A92D255}"/>
    <dgm:cxn modelId="{C4F731E3-4E48-41FF-9ADF-D1D43FB2E44D}" type="presOf" srcId="{ACE6B05E-46B9-4C2E-A853-0B5A7C874703}" destId="{BEC79D8D-A604-4050-BC4F-86D4830C484A}" srcOrd="0" destOrd="0" presId="urn:microsoft.com/office/officeart/2005/8/layout/default"/>
    <dgm:cxn modelId="{9AF82DE1-A342-4DAA-9D5A-4890A9384026}" type="presOf" srcId="{38BAD7F9-2C06-4DF7-8218-FF512D4AF10E}" destId="{9B727FF9-EF5C-42BD-B701-516146ED6121}" srcOrd="0" destOrd="0" presId="urn:microsoft.com/office/officeart/2005/8/layout/default"/>
    <dgm:cxn modelId="{4146578D-B5F3-46DD-A39C-009C53B5BB98}" type="presOf" srcId="{8F452978-8492-42C3-822C-F7C97B8092FA}" destId="{19016A11-BC05-49E2-89A6-B95F7A937DAA}" srcOrd="0" destOrd="0" presId="urn:microsoft.com/office/officeart/2005/8/layout/default"/>
    <dgm:cxn modelId="{C3B95E06-2203-440B-A2D9-E87C24B60EB1}" srcId="{82FC9657-6BD3-4D69-88D8-6FC127E2848B}" destId="{ACE6B05E-46B9-4C2E-A853-0B5A7C874703}" srcOrd="2" destOrd="0" parTransId="{ADDE2578-5F8D-44E1-AAD4-B0C087B89CC7}" sibTransId="{836133D7-849E-4DCA-9322-D65525E5B09D}"/>
    <dgm:cxn modelId="{148D25B4-1CDB-4F13-9559-7EA94AD38E27}" type="presOf" srcId="{63240922-26DE-4CE9-92DF-8B75C8C217AE}" destId="{A1A93871-ABDE-4116-892D-F0CD364121BC}" srcOrd="0" destOrd="0" presId="urn:microsoft.com/office/officeart/2005/8/layout/default"/>
    <dgm:cxn modelId="{D2700E07-75C3-4020-968B-F7A48CCFA57D}" type="presOf" srcId="{47CDB915-5467-4DA9-9C7C-B6036E00662E}" destId="{963DB2CA-C84F-4459-ACA4-CAC281B99EF4}" srcOrd="0" destOrd="0" presId="urn:microsoft.com/office/officeart/2005/8/layout/default"/>
    <dgm:cxn modelId="{602921F8-2E32-4EE2-B084-D4F7988F9195}" type="presParOf" srcId="{66F778B4-7BA0-4F4B-8682-FF3DAEDF8067}" destId="{A1A93871-ABDE-4116-892D-F0CD364121BC}" srcOrd="0" destOrd="0" presId="urn:microsoft.com/office/officeart/2005/8/layout/default"/>
    <dgm:cxn modelId="{EBCB6583-207D-4EE4-A432-4726EC516133}" type="presParOf" srcId="{66F778B4-7BA0-4F4B-8682-FF3DAEDF8067}" destId="{8D8BD28E-2746-4A6A-ACF0-BDEFEF893DE3}" srcOrd="1" destOrd="0" presId="urn:microsoft.com/office/officeart/2005/8/layout/default"/>
    <dgm:cxn modelId="{59C1D161-841C-4AB1-B9F9-0C41FD3C18B1}" type="presParOf" srcId="{66F778B4-7BA0-4F4B-8682-FF3DAEDF8067}" destId="{19016A11-BC05-49E2-89A6-B95F7A937DAA}" srcOrd="2" destOrd="0" presId="urn:microsoft.com/office/officeart/2005/8/layout/default"/>
    <dgm:cxn modelId="{E4C57AA2-31EA-464E-85AB-0B2112960E13}" type="presParOf" srcId="{66F778B4-7BA0-4F4B-8682-FF3DAEDF8067}" destId="{C77895AE-5B3F-4321-A4B2-FE4FF5526861}" srcOrd="3" destOrd="0" presId="urn:microsoft.com/office/officeart/2005/8/layout/default"/>
    <dgm:cxn modelId="{4EF8D967-A94B-4011-BA2C-D825A939AEF9}" type="presParOf" srcId="{66F778B4-7BA0-4F4B-8682-FF3DAEDF8067}" destId="{BEC79D8D-A604-4050-BC4F-86D4830C484A}" srcOrd="4" destOrd="0" presId="urn:microsoft.com/office/officeart/2005/8/layout/default"/>
    <dgm:cxn modelId="{22EB7929-EB0F-4D46-B5B3-E28584D1B35E}" type="presParOf" srcId="{66F778B4-7BA0-4F4B-8682-FF3DAEDF8067}" destId="{CD8EEC53-BD9F-411A-8A13-35520F36452E}" srcOrd="5" destOrd="0" presId="urn:microsoft.com/office/officeart/2005/8/layout/default"/>
    <dgm:cxn modelId="{C8022839-7A4B-4BA8-B558-3BA716B59C7A}" type="presParOf" srcId="{66F778B4-7BA0-4F4B-8682-FF3DAEDF8067}" destId="{963DB2CA-C84F-4459-ACA4-CAC281B99EF4}" srcOrd="6" destOrd="0" presId="urn:microsoft.com/office/officeart/2005/8/layout/default"/>
    <dgm:cxn modelId="{64C05566-D910-4D5A-A9C9-B088ECECC4D1}" type="presParOf" srcId="{66F778B4-7BA0-4F4B-8682-FF3DAEDF8067}" destId="{320B4E51-21E2-470F-9AA8-C620A5A69CBB}" srcOrd="7" destOrd="0" presId="urn:microsoft.com/office/officeart/2005/8/layout/default"/>
    <dgm:cxn modelId="{B1230EC3-A370-47F4-8DAF-32143DA98831}" type="presParOf" srcId="{66F778B4-7BA0-4F4B-8682-FF3DAEDF8067}" destId="{9B727FF9-EF5C-42BD-B701-516146ED612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FC9657-6BD3-4D69-88D8-6FC127E28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3240922-26DE-4CE9-92DF-8B75C8C217AE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سهل النقل </a:t>
          </a:r>
          <a:r>
            <a:rPr lang="ar-IQ" dirty="0" err="1" smtClean="0"/>
            <a:t>للاخرين</a:t>
          </a:r>
          <a:endParaRPr lang="ar-IQ" dirty="0"/>
        </a:p>
      </dgm:t>
    </dgm:pt>
    <dgm:pt modelId="{A85530AC-A0DC-442E-AAEE-B1A36D1964E0}" type="par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4700A37C-D92B-4D78-ABD1-0C0EABF9D998}" type="sib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8F452978-8492-42C3-822C-F7C97B8092FA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اعطاء قيمة للمنتجات</a:t>
          </a:r>
          <a:endParaRPr lang="ar-IQ" dirty="0"/>
        </a:p>
      </dgm:t>
    </dgm:pt>
    <dgm:pt modelId="{B6FA4A59-3DA4-4535-82DB-3E02B5A61B19}" type="par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2530E29-A5AA-4248-BAA9-B78A2AF570E1}" type="sib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CE6B05E-46B9-4C2E-A853-0B5A7C874703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التأثير على حوافز وسلوك المشترك</a:t>
          </a:r>
          <a:endParaRPr lang="ar-IQ" dirty="0"/>
        </a:p>
      </dgm:t>
    </dgm:pt>
    <dgm:pt modelId="{ADDE2578-5F8D-44E1-AAD4-B0C087B89CC7}" type="par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836133D7-849E-4DCA-9322-D65525E5B09D}" type="sib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47CDB915-5467-4DA9-9C7C-B6036E00662E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الانتشار بسهولة</a:t>
          </a:r>
          <a:endParaRPr lang="ar-IQ" dirty="0"/>
        </a:p>
      </dgm:t>
    </dgm:pt>
    <dgm:pt modelId="{9D8CC327-79F9-40CB-8BB0-84445F829C81}" type="par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0D538FB7-6739-4E64-8084-F97567A8C78B}" type="sib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38BAD7F9-2C06-4DF7-8218-FF512D4AF10E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فائدة تقدير مصادر الاخرين</a:t>
          </a:r>
          <a:endParaRPr lang="ar-IQ" dirty="0"/>
        </a:p>
      </dgm:t>
    </dgm:pt>
    <dgm:pt modelId="{A69CA38B-D67A-45F7-A5A6-19655D1C2367}" type="par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E9AAD48F-79EF-454B-8F19-D1FF4A92D255}" type="sib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1BAF9AE5-1D01-4D05-8A7E-E05DD6C1D25A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استخدام شبكات الاتصال الحالية</a:t>
          </a:r>
          <a:endParaRPr lang="ar-IQ" dirty="0"/>
        </a:p>
      </dgm:t>
    </dgm:pt>
    <dgm:pt modelId="{79729152-EC06-453F-9FE8-380EAE4ADED5}" type="parTrans" cxnId="{FEBD05DE-4663-416C-8BD5-7C61E0002D74}">
      <dgm:prSet/>
      <dgm:spPr/>
      <dgm:t>
        <a:bodyPr/>
        <a:lstStyle/>
        <a:p>
          <a:pPr rtl="1"/>
          <a:endParaRPr lang="ar-IQ"/>
        </a:p>
      </dgm:t>
    </dgm:pt>
    <dgm:pt modelId="{942E27F1-C1BB-4529-A636-7DD2E30D5D4B}" type="sibTrans" cxnId="{FEBD05DE-4663-416C-8BD5-7C61E0002D74}">
      <dgm:prSet/>
      <dgm:spPr/>
      <dgm:t>
        <a:bodyPr/>
        <a:lstStyle/>
        <a:p>
          <a:pPr rtl="1"/>
          <a:endParaRPr lang="ar-IQ"/>
        </a:p>
      </dgm:t>
    </dgm:pt>
    <dgm:pt modelId="{66F778B4-7BA0-4F4B-8682-FF3DAEDF8067}" type="pres">
      <dgm:prSet presAssocID="{82FC9657-6BD3-4D69-88D8-6FC127E28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1A93871-ABDE-4116-892D-F0CD364121BC}" type="pres">
      <dgm:prSet presAssocID="{63240922-26DE-4CE9-92DF-8B75C8C217A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8BD28E-2746-4A6A-ACF0-BDEFEF893DE3}" type="pres">
      <dgm:prSet presAssocID="{4700A37C-D92B-4D78-ABD1-0C0EABF9D998}" presName="sibTrans" presStyleCnt="0"/>
      <dgm:spPr/>
    </dgm:pt>
    <dgm:pt modelId="{19016A11-BC05-49E2-89A6-B95F7A937DAA}" type="pres">
      <dgm:prSet presAssocID="{8F452978-8492-42C3-822C-F7C97B8092F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7895AE-5B3F-4321-A4B2-FE4FF5526861}" type="pres">
      <dgm:prSet presAssocID="{A2530E29-A5AA-4248-BAA9-B78A2AF570E1}" presName="sibTrans" presStyleCnt="0"/>
      <dgm:spPr/>
    </dgm:pt>
    <dgm:pt modelId="{BEC79D8D-A604-4050-BC4F-86D4830C484A}" type="pres">
      <dgm:prSet presAssocID="{ACE6B05E-46B9-4C2E-A853-0B5A7C87470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D8EEC53-BD9F-411A-8A13-35520F36452E}" type="pres">
      <dgm:prSet presAssocID="{836133D7-849E-4DCA-9322-D65525E5B09D}" presName="sibTrans" presStyleCnt="0"/>
      <dgm:spPr/>
    </dgm:pt>
    <dgm:pt modelId="{963DB2CA-C84F-4459-ACA4-CAC281B99EF4}" type="pres">
      <dgm:prSet presAssocID="{47CDB915-5467-4DA9-9C7C-B6036E00662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20B4E51-21E2-470F-9AA8-C620A5A69CBB}" type="pres">
      <dgm:prSet presAssocID="{0D538FB7-6739-4E64-8084-F97567A8C78B}" presName="sibTrans" presStyleCnt="0"/>
      <dgm:spPr/>
    </dgm:pt>
    <dgm:pt modelId="{9B727FF9-EF5C-42BD-B701-516146ED6121}" type="pres">
      <dgm:prSet presAssocID="{38BAD7F9-2C06-4DF7-8218-FF512D4AF10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84C85A0-DC0A-41BE-9A72-9DB00AD73C30}" type="pres">
      <dgm:prSet presAssocID="{E9AAD48F-79EF-454B-8F19-D1FF4A92D255}" presName="sibTrans" presStyleCnt="0"/>
      <dgm:spPr/>
    </dgm:pt>
    <dgm:pt modelId="{D4642AE7-29E8-435A-BD3D-9379EBE4283A}" type="pres">
      <dgm:prSet presAssocID="{1BAF9AE5-1D01-4D05-8A7E-E05DD6C1D25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35C266AE-2B93-4007-87EB-95ED3DA03AA4}" srcId="{82FC9657-6BD3-4D69-88D8-6FC127E2848B}" destId="{47CDB915-5467-4DA9-9C7C-B6036E00662E}" srcOrd="3" destOrd="0" parTransId="{9D8CC327-79F9-40CB-8BB0-84445F829C81}" sibTransId="{0D538FB7-6739-4E64-8084-F97567A8C78B}"/>
    <dgm:cxn modelId="{2A306A3E-5786-43A7-BDCB-72EBF92DC125}" type="presOf" srcId="{8F452978-8492-42C3-822C-F7C97B8092FA}" destId="{19016A11-BC05-49E2-89A6-B95F7A937DAA}" srcOrd="0" destOrd="0" presId="urn:microsoft.com/office/officeart/2005/8/layout/default"/>
    <dgm:cxn modelId="{448226AC-69F9-452E-A351-52B5B5B40B95}" type="presOf" srcId="{1BAF9AE5-1D01-4D05-8A7E-E05DD6C1D25A}" destId="{D4642AE7-29E8-435A-BD3D-9379EBE4283A}" srcOrd="0" destOrd="0" presId="urn:microsoft.com/office/officeart/2005/8/layout/default"/>
    <dgm:cxn modelId="{E36E6135-1B62-4B3A-9FC0-15A1E3060891}" type="presOf" srcId="{82FC9657-6BD3-4D69-88D8-6FC127E2848B}" destId="{66F778B4-7BA0-4F4B-8682-FF3DAEDF8067}" srcOrd="0" destOrd="0" presId="urn:microsoft.com/office/officeart/2005/8/layout/default"/>
    <dgm:cxn modelId="{A82A4BF3-D6E6-4F00-877E-B7D0CC9C59D5}" type="presOf" srcId="{38BAD7F9-2C06-4DF7-8218-FF512D4AF10E}" destId="{9B727FF9-EF5C-42BD-B701-516146ED6121}" srcOrd="0" destOrd="0" presId="urn:microsoft.com/office/officeart/2005/8/layout/default"/>
    <dgm:cxn modelId="{042240DC-B29B-4B8A-BBC4-D835B5B8F0E0}" type="presOf" srcId="{47CDB915-5467-4DA9-9C7C-B6036E00662E}" destId="{963DB2CA-C84F-4459-ACA4-CAC281B99EF4}" srcOrd="0" destOrd="0" presId="urn:microsoft.com/office/officeart/2005/8/layout/default"/>
    <dgm:cxn modelId="{3C51893D-A8A6-4D91-8989-0C13E795928F}" type="presOf" srcId="{63240922-26DE-4CE9-92DF-8B75C8C217AE}" destId="{A1A93871-ABDE-4116-892D-F0CD364121BC}" srcOrd="0" destOrd="0" presId="urn:microsoft.com/office/officeart/2005/8/layout/default"/>
    <dgm:cxn modelId="{D3B0F4A1-5F38-41CD-A9CB-1B2E74BB6B3B}" type="presOf" srcId="{ACE6B05E-46B9-4C2E-A853-0B5A7C874703}" destId="{BEC79D8D-A604-4050-BC4F-86D4830C484A}" srcOrd="0" destOrd="0" presId="urn:microsoft.com/office/officeart/2005/8/layout/default"/>
    <dgm:cxn modelId="{3810FDCA-E8F1-4F7F-8C06-B0BFD7EF1B42}" srcId="{82FC9657-6BD3-4D69-88D8-6FC127E2848B}" destId="{63240922-26DE-4CE9-92DF-8B75C8C217AE}" srcOrd="0" destOrd="0" parTransId="{A85530AC-A0DC-442E-AAEE-B1A36D1964E0}" sibTransId="{4700A37C-D92B-4D78-ABD1-0C0EABF9D998}"/>
    <dgm:cxn modelId="{59B5A5C8-2B83-44CE-956B-46AB2288B854}" srcId="{82FC9657-6BD3-4D69-88D8-6FC127E2848B}" destId="{8F452978-8492-42C3-822C-F7C97B8092FA}" srcOrd="1" destOrd="0" parTransId="{B6FA4A59-3DA4-4535-82DB-3E02B5A61B19}" sibTransId="{A2530E29-A5AA-4248-BAA9-B78A2AF570E1}"/>
    <dgm:cxn modelId="{FEBD05DE-4663-416C-8BD5-7C61E0002D74}" srcId="{82FC9657-6BD3-4D69-88D8-6FC127E2848B}" destId="{1BAF9AE5-1D01-4D05-8A7E-E05DD6C1D25A}" srcOrd="5" destOrd="0" parTransId="{79729152-EC06-453F-9FE8-380EAE4ADED5}" sibTransId="{942E27F1-C1BB-4529-A636-7DD2E30D5D4B}"/>
    <dgm:cxn modelId="{C3B95E06-2203-440B-A2D9-E87C24B60EB1}" srcId="{82FC9657-6BD3-4D69-88D8-6FC127E2848B}" destId="{ACE6B05E-46B9-4C2E-A853-0B5A7C874703}" srcOrd="2" destOrd="0" parTransId="{ADDE2578-5F8D-44E1-AAD4-B0C087B89CC7}" sibTransId="{836133D7-849E-4DCA-9322-D65525E5B09D}"/>
    <dgm:cxn modelId="{F778B219-A93E-4588-B619-814AFE6532BC}" srcId="{82FC9657-6BD3-4D69-88D8-6FC127E2848B}" destId="{38BAD7F9-2C06-4DF7-8218-FF512D4AF10E}" srcOrd="4" destOrd="0" parTransId="{A69CA38B-D67A-45F7-A5A6-19655D1C2367}" sibTransId="{E9AAD48F-79EF-454B-8F19-D1FF4A92D255}"/>
    <dgm:cxn modelId="{D8CA7F90-237D-4A10-9F13-470345AB2CEF}" type="presParOf" srcId="{66F778B4-7BA0-4F4B-8682-FF3DAEDF8067}" destId="{A1A93871-ABDE-4116-892D-F0CD364121BC}" srcOrd="0" destOrd="0" presId="urn:microsoft.com/office/officeart/2005/8/layout/default"/>
    <dgm:cxn modelId="{B05EE5A7-D2F7-4F2F-BC9F-F52083938BF8}" type="presParOf" srcId="{66F778B4-7BA0-4F4B-8682-FF3DAEDF8067}" destId="{8D8BD28E-2746-4A6A-ACF0-BDEFEF893DE3}" srcOrd="1" destOrd="0" presId="urn:microsoft.com/office/officeart/2005/8/layout/default"/>
    <dgm:cxn modelId="{977E8251-529B-4167-B5A6-1DE76E881068}" type="presParOf" srcId="{66F778B4-7BA0-4F4B-8682-FF3DAEDF8067}" destId="{19016A11-BC05-49E2-89A6-B95F7A937DAA}" srcOrd="2" destOrd="0" presId="urn:microsoft.com/office/officeart/2005/8/layout/default"/>
    <dgm:cxn modelId="{4CC37AAB-9D98-4F8A-9F3A-21BECB123A66}" type="presParOf" srcId="{66F778B4-7BA0-4F4B-8682-FF3DAEDF8067}" destId="{C77895AE-5B3F-4321-A4B2-FE4FF5526861}" srcOrd="3" destOrd="0" presId="urn:microsoft.com/office/officeart/2005/8/layout/default"/>
    <dgm:cxn modelId="{93135800-2C90-4F4B-8B7A-2BB3B42ECDA8}" type="presParOf" srcId="{66F778B4-7BA0-4F4B-8682-FF3DAEDF8067}" destId="{BEC79D8D-A604-4050-BC4F-86D4830C484A}" srcOrd="4" destOrd="0" presId="urn:microsoft.com/office/officeart/2005/8/layout/default"/>
    <dgm:cxn modelId="{64D2DDED-718B-41F1-A398-348FDA9CA31B}" type="presParOf" srcId="{66F778B4-7BA0-4F4B-8682-FF3DAEDF8067}" destId="{CD8EEC53-BD9F-411A-8A13-35520F36452E}" srcOrd="5" destOrd="0" presId="urn:microsoft.com/office/officeart/2005/8/layout/default"/>
    <dgm:cxn modelId="{F6880B71-9751-4661-A849-12F35159036F}" type="presParOf" srcId="{66F778B4-7BA0-4F4B-8682-FF3DAEDF8067}" destId="{963DB2CA-C84F-4459-ACA4-CAC281B99EF4}" srcOrd="6" destOrd="0" presId="urn:microsoft.com/office/officeart/2005/8/layout/default"/>
    <dgm:cxn modelId="{2594CAD2-E4DD-4F2D-A2EF-9FEA2C00E0A5}" type="presParOf" srcId="{66F778B4-7BA0-4F4B-8682-FF3DAEDF8067}" destId="{320B4E51-21E2-470F-9AA8-C620A5A69CBB}" srcOrd="7" destOrd="0" presId="urn:microsoft.com/office/officeart/2005/8/layout/default"/>
    <dgm:cxn modelId="{B43F104A-7C69-44C1-A578-BBE6F840D120}" type="presParOf" srcId="{66F778B4-7BA0-4F4B-8682-FF3DAEDF8067}" destId="{9B727FF9-EF5C-42BD-B701-516146ED6121}" srcOrd="8" destOrd="0" presId="urn:microsoft.com/office/officeart/2005/8/layout/default"/>
    <dgm:cxn modelId="{DE19C342-F3D5-4AF2-B172-665F37B3F0B0}" type="presParOf" srcId="{66F778B4-7BA0-4F4B-8682-FF3DAEDF8067}" destId="{184C85A0-DC0A-41BE-9A72-9DB00AD73C30}" srcOrd="9" destOrd="0" presId="urn:microsoft.com/office/officeart/2005/8/layout/default"/>
    <dgm:cxn modelId="{677ED649-DC19-47F4-B1E0-2C9CABE9808D}" type="presParOf" srcId="{66F778B4-7BA0-4F4B-8682-FF3DAEDF8067}" destId="{D4642AE7-29E8-435A-BD3D-9379EBE4283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FC9657-6BD3-4D69-88D8-6FC127E28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3240922-26DE-4CE9-92DF-8B75C8C217AE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النمو المجهول</a:t>
          </a:r>
          <a:endParaRPr lang="ar-IQ" dirty="0"/>
        </a:p>
      </dgm:t>
    </dgm:pt>
    <dgm:pt modelId="{A85530AC-A0DC-442E-AAEE-B1A36D1964E0}" type="par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4700A37C-D92B-4D78-ABD1-0C0EABF9D998}" type="sib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8F452978-8492-42C3-822C-F7C97B8092FA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عدم السيطرة على الصنف</a:t>
          </a:r>
          <a:endParaRPr lang="ar-IQ" dirty="0"/>
        </a:p>
      </dgm:t>
    </dgm:pt>
    <dgm:pt modelId="{B6FA4A59-3DA4-4535-82DB-3E02B5A61B19}" type="par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2530E29-A5AA-4248-BAA9-B78A2AF570E1}" type="sib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CE6B05E-46B9-4C2E-A853-0B5A7C874703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تهديدات الرسالة</a:t>
          </a:r>
          <a:endParaRPr lang="ar-IQ" dirty="0"/>
        </a:p>
      </dgm:t>
    </dgm:pt>
    <dgm:pt modelId="{ADDE2578-5F8D-44E1-AAD4-B0C087B89CC7}" type="par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836133D7-849E-4DCA-9322-D65525E5B09D}" type="sib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47CDB915-5467-4DA9-9C7C-B6036E00662E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ضعف القياس</a:t>
          </a:r>
          <a:endParaRPr lang="ar-IQ" dirty="0"/>
        </a:p>
      </dgm:t>
    </dgm:pt>
    <dgm:pt modelId="{9D8CC327-79F9-40CB-8BB0-84445F829C81}" type="par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0D538FB7-6739-4E64-8084-F97567A8C78B}" type="sib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38BAD7F9-2C06-4DF7-8218-FF512D4AF10E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اتخاذ الصديق لقرار الشراء</a:t>
          </a:r>
          <a:endParaRPr lang="ar-IQ" dirty="0"/>
        </a:p>
      </dgm:t>
    </dgm:pt>
    <dgm:pt modelId="{A69CA38B-D67A-45F7-A5A6-19655D1C2367}" type="par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E9AAD48F-79EF-454B-8F19-D1FF4A92D255}" type="sib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1BAF9AE5-1D01-4D05-8A7E-E05DD6C1D25A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المنتج </a:t>
          </a:r>
          <a:endParaRPr lang="ar-IQ" dirty="0"/>
        </a:p>
      </dgm:t>
    </dgm:pt>
    <dgm:pt modelId="{79729152-EC06-453F-9FE8-380EAE4ADED5}" type="parTrans" cxnId="{FEBD05DE-4663-416C-8BD5-7C61E0002D74}">
      <dgm:prSet/>
      <dgm:spPr/>
      <dgm:t>
        <a:bodyPr/>
        <a:lstStyle/>
        <a:p>
          <a:pPr rtl="1"/>
          <a:endParaRPr lang="ar-IQ"/>
        </a:p>
      </dgm:t>
    </dgm:pt>
    <dgm:pt modelId="{942E27F1-C1BB-4529-A636-7DD2E30D5D4B}" type="sibTrans" cxnId="{FEBD05DE-4663-416C-8BD5-7C61E0002D74}">
      <dgm:prSet/>
      <dgm:spPr/>
      <dgm:t>
        <a:bodyPr/>
        <a:lstStyle/>
        <a:p>
          <a:pPr rtl="1"/>
          <a:endParaRPr lang="ar-IQ"/>
        </a:p>
      </dgm:t>
    </dgm:pt>
    <dgm:pt modelId="{66F778B4-7BA0-4F4B-8682-FF3DAEDF8067}" type="pres">
      <dgm:prSet presAssocID="{82FC9657-6BD3-4D69-88D8-6FC127E28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1A93871-ABDE-4116-892D-F0CD364121BC}" type="pres">
      <dgm:prSet presAssocID="{63240922-26DE-4CE9-92DF-8B75C8C217A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8BD28E-2746-4A6A-ACF0-BDEFEF893DE3}" type="pres">
      <dgm:prSet presAssocID="{4700A37C-D92B-4D78-ABD1-0C0EABF9D998}" presName="sibTrans" presStyleCnt="0"/>
      <dgm:spPr/>
    </dgm:pt>
    <dgm:pt modelId="{19016A11-BC05-49E2-89A6-B95F7A937DAA}" type="pres">
      <dgm:prSet presAssocID="{8F452978-8492-42C3-822C-F7C97B8092F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7895AE-5B3F-4321-A4B2-FE4FF5526861}" type="pres">
      <dgm:prSet presAssocID="{A2530E29-A5AA-4248-BAA9-B78A2AF570E1}" presName="sibTrans" presStyleCnt="0"/>
      <dgm:spPr/>
    </dgm:pt>
    <dgm:pt modelId="{BEC79D8D-A604-4050-BC4F-86D4830C484A}" type="pres">
      <dgm:prSet presAssocID="{ACE6B05E-46B9-4C2E-A853-0B5A7C87470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D8EEC53-BD9F-411A-8A13-35520F36452E}" type="pres">
      <dgm:prSet presAssocID="{836133D7-849E-4DCA-9322-D65525E5B09D}" presName="sibTrans" presStyleCnt="0"/>
      <dgm:spPr/>
    </dgm:pt>
    <dgm:pt modelId="{963DB2CA-C84F-4459-ACA4-CAC281B99EF4}" type="pres">
      <dgm:prSet presAssocID="{47CDB915-5467-4DA9-9C7C-B6036E00662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20B4E51-21E2-470F-9AA8-C620A5A69CBB}" type="pres">
      <dgm:prSet presAssocID="{0D538FB7-6739-4E64-8084-F97567A8C78B}" presName="sibTrans" presStyleCnt="0"/>
      <dgm:spPr/>
    </dgm:pt>
    <dgm:pt modelId="{9B727FF9-EF5C-42BD-B701-516146ED6121}" type="pres">
      <dgm:prSet presAssocID="{38BAD7F9-2C06-4DF7-8218-FF512D4AF10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84C85A0-DC0A-41BE-9A72-9DB00AD73C30}" type="pres">
      <dgm:prSet presAssocID="{E9AAD48F-79EF-454B-8F19-D1FF4A92D255}" presName="sibTrans" presStyleCnt="0"/>
      <dgm:spPr/>
    </dgm:pt>
    <dgm:pt modelId="{D4642AE7-29E8-435A-BD3D-9379EBE4283A}" type="pres">
      <dgm:prSet presAssocID="{1BAF9AE5-1D01-4D05-8A7E-E05DD6C1D25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39D4437F-7E19-40E7-AD37-76878E307FB0}" type="presOf" srcId="{82FC9657-6BD3-4D69-88D8-6FC127E2848B}" destId="{66F778B4-7BA0-4F4B-8682-FF3DAEDF8067}" srcOrd="0" destOrd="0" presId="urn:microsoft.com/office/officeart/2005/8/layout/default"/>
    <dgm:cxn modelId="{3810FDCA-E8F1-4F7F-8C06-B0BFD7EF1B42}" srcId="{82FC9657-6BD3-4D69-88D8-6FC127E2848B}" destId="{63240922-26DE-4CE9-92DF-8B75C8C217AE}" srcOrd="0" destOrd="0" parTransId="{A85530AC-A0DC-442E-AAEE-B1A36D1964E0}" sibTransId="{4700A37C-D92B-4D78-ABD1-0C0EABF9D998}"/>
    <dgm:cxn modelId="{04D3DA8C-B27B-4D6A-88C0-FFA96B175261}" type="presOf" srcId="{63240922-26DE-4CE9-92DF-8B75C8C217AE}" destId="{A1A93871-ABDE-4116-892D-F0CD364121BC}" srcOrd="0" destOrd="0" presId="urn:microsoft.com/office/officeart/2005/8/layout/default"/>
    <dgm:cxn modelId="{59B5A5C8-2B83-44CE-956B-46AB2288B854}" srcId="{82FC9657-6BD3-4D69-88D8-6FC127E2848B}" destId="{8F452978-8492-42C3-822C-F7C97B8092FA}" srcOrd="1" destOrd="0" parTransId="{B6FA4A59-3DA4-4535-82DB-3E02B5A61B19}" sibTransId="{A2530E29-A5AA-4248-BAA9-B78A2AF570E1}"/>
    <dgm:cxn modelId="{F778B219-A93E-4588-B619-814AFE6532BC}" srcId="{82FC9657-6BD3-4D69-88D8-6FC127E2848B}" destId="{38BAD7F9-2C06-4DF7-8218-FF512D4AF10E}" srcOrd="4" destOrd="0" parTransId="{A69CA38B-D67A-45F7-A5A6-19655D1C2367}" sibTransId="{E9AAD48F-79EF-454B-8F19-D1FF4A92D255}"/>
    <dgm:cxn modelId="{C5748969-881A-4552-8F30-6C434E42767C}" type="presOf" srcId="{47CDB915-5467-4DA9-9C7C-B6036E00662E}" destId="{963DB2CA-C84F-4459-ACA4-CAC281B99EF4}" srcOrd="0" destOrd="0" presId="urn:microsoft.com/office/officeart/2005/8/layout/default"/>
    <dgm:cxn modelId="{35C266AE-2B93-4007-87EB-95ED3DA03AA4}" srcId="{82FC9657-6BD3-4D69-88D8-6FC127E2848B}" destId="{47CDB915-5467-4DA9-9C7C-B6036E00662E}" srcOrd="3" destOrd="0" parTransId="{9D8CC327-79F9-40CB-8BB0-84445F829C81}" sibTransId="{0D538FB7-6739-4E64-8084-F97567A8C78B}"/>
    <dgm:cxn modelId="{8573F4BA-2FCE-4B32-A8E9-DDCEFB7338F0}" type="presOf" srcId="{1BAF9AE5-1D01-4D05-8A7E-E05DD6C1D25A}" destId="{D4642AE7-29E8-435A-BD3D-9379EBE4283A}" srcOrd="0" destOrd="0" presId="urn:microsoft.com/office/officeart/2005/8/layout/default"/>
    <dgm:cxn modelId="{FEBD05DE-4663-416C-8BD5-7C61E0002D74}" srcId="{82FC9657-6BD3-4D69-88D8-6FC127E2848B}" destId="{1BAF9AE5-1D01-4D05-8A7E-E05DD6C1D25A}" srcOrd="5" destOrd="0" parTransId="{79729152-EC06-453F-9FE8-380EAE4ADED5}" sibTransId="{942E27F1-C1BB-4529-A636-7DD2E30D5D4B}"/>
    <dgm:cxn modelId="{4CD15009-BA54-4DA2-8FCF-9E08336C22BC}" type="presOf" srcId="{8F452978-8492-42C3-822C-F7C97B8092FA}" destId="{19016A11-BC05-49E2-89A6-B95F7A937DAA}" srcOrd="0" destOrd="0" presId="urn:microsoft.com/office/officeart/2005/8/layout/default"/>
    <dgm:cxn modelId="{C3B95E06-2203-440B-A2D9-E87C24B60EB1}" srcId="{82FC9657-6BD3-4D69-88D8-6FC127E2848B}" destId="{ACE6B05E-46B9-4C2E-A853-0B5A7C874703}" srcOrd="2" destOrd="0" parTransId="{ADDE2578-5F8D-44E1-AAD4-B0C087B89CC7}" sibTransId="{836133D7-849E-4DCA-9322-D65525E5B09D}"/>
    <dgm:cxn modelId="{ACE9AD9D-34A0-41F0-BBD8-5D9B04CF48D3}" type="presOf" srcId="{ACE6B05E-46B9-4C2E-A853-0B5A7C874703}" destId="{BEC79D8D-A604-4050-BC4F-86D4830C484A}" srcOrd="0" destOrd="0" presId="urn:microsoft.com/office/officeart/2005/8/layout/default"/>
    <dgm:cxn modelId="{C0F6214C-AD07-4E93-8312-C2D730C32EC8}" type="presOf" srcId="{38BAD7F9-2C06-4DF7-8218-FF512D4AF10E}" destId="{9B727FF9-EF5C-42BD-B701-516146ED6121}" srcOrd="0" destOrd="0" presId="urn:microsoft.com/office/officeart/2005/8/layout/default"/>
    <dgm:cxn modelId="{9B45B2AC-FE5B-4DDB-B334-A0362F3BFCE1}" type="presParOf" srcId="{66F778B4-7BA0-4F4B-8682-FF3DAEDF8067}" destId="{A1A93871-ABDE-4116-892D-F0CD364121BC}" srcOrd="0" destOrd="0" presId="urn:microsoft.com/office/officeart/2005/8/layout/default"/>
    <dgm:cxn modelId="{54DB0A39-F52D-4FC8-9980-5D5A93F68B88}" type="presParOf" srcId="{66F778B4-7BA0-4F4B-8682-FF3DAEDF8067}" destId="{8D8BD28E-2746-4A6A-ACF0-BDEFEF893DE3}" srcOrd="1" destOrd="0" presId="urn:microsoft.com/office/officeart/2005/8/layout/default"/>
    <dgm:cxn modelId="{83F43DA5-8DE9-475A-A9C4-69F023EDA60A}" type="presParOf" srcId="{66F778B4-7BA0-4F4B-8682-FF3DAEDF8067}" destId="{19016A11-BC05-49E2-89A6-B95F7A937DAA}" srcOrd="2" destOrd="0" presId="urn:microsoft.com/office/officeart/2005/8/layout/default"/>
    <dgm:cxn modelId="{041FCA7C-228B-4E5F-8610-756E805AE4D7}" type="presParOf" srcId="{66F778B4-7BA0-4F4B-8682-FF3DAEDF8067}" destId="{C77895AE-5B3F-4321-A4B2-FE4FF5526861}" srcOrd="3" destOrd="0" presId="urn:microsoft.com/office/officeart/2005/8/layout/default"/>
    <dgm:cxn modelId="{FE2C3227-F232-4CE3-BD40-5A4169B2D68C}" type="presParOf" srcId="{66F778B4-7BA0-4F4B-8682-FF3DAEDF8067}" destId="{BEC79D8D-A604-4050-BC4F-86D4830C484A}" srcOrd="4" destOrd="0" presId="urn:microsoft.com/office/officeart/2005/8/layout/default"/>
    <dgm:cxn modelId="{782DD289-D3E8-4788-AD67-12FA1E832F2A}" type="presParOf" srcId="{66F778B4-7BA0-4F4B-8682-FF3DAEDF8067}" destId="{CD8EEC53-BD9F-411A-8A13-35520F36452E}" srcOrd="5" destOrd="0" presId="urn:microsoft.com/office/officeart/2005/8/layout/default"/>
    <dgm:cxn modelId="{97A18939-4F01-4682-9AF7-C0D33B4ED16F}" type="presParOf" srcId="{66F778B4-7BA0-4F4B-8682-FF3DAEDF8067}" destId="{963DB2CA-C84F-4459-ACA4-CAC281B99EF4}" srcOrd="6" destOrd="0" presId="urn:microsoft.com/office/officeart/2005/8/layout/default"/>
    <dgm:cxn modelId="{2C91D1A1-36E6-4CAD-BE5A-D0A9DF574E60}" type="presParOf" srcId="{66F778B4-7BA0-4F4B-8682-FF3DAEDF8067}" destId="{320B4E51-21E2-470F-9AA8-C620A5A69CBB}" srcOrd="7" destOrd="0" presId="urn:microsoft.com/office/officeart/2005/8/layout/default"/>
    <dgm:cxn modelId="{5BC4C550-9E95-4EE2-97B3-CAD9B8AB1517}" type="presParOf" srcId="{66F778B4-7BA0-4F4B-8682-FF3DAEDF8067}" destId="{9B727FF9-EF5C-42BD-B701-516146ED6121}" srcOrd="8" destOrd="0" presId="urn:microsoft.com/office/officeart/2005/8/layout/default"/>
    <dgm:cxn modelId="{05CE1DE9-AD5D-4B85-A5D0-C9D43AA32E00}" type="presParOf" srcId="{66F778B4-7BA0-4F4B-8682-FF3DAEDF8067}" destId="{184C85A0-DC0A-41BE-9A72-9DB00AD73C30}" srcOrd="9" destOrd="0" presId="urn:microsoft.com/office/officeart/2005/8/layout/default"/>
    <dgm:cxn modelId="{5AE75434-921A-4B05-933C-3670C860AD84}" type="presParOf" srcId="{66F778B4-7BA0-4F4B-8682-FF3DAEDF8067}" destId="{D4642AE7-29E8-435A-BD3D-9379EBE4283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54029B-3537-47AB-A2C9-603703D9C9A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E6A0844-F9AB-4449-8AF1-AE8C8E76825D}">
      <dgm:prSet phldrT="[نص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2400" dirty="0" smtClean="0"/>
            <a:t>معدل الكلفة</a:t>
          </a:r>
          <a:endParaRPr lang="ar-IQ" sz="2400" dirty="0"/>
        </a:p>
      </dgm:t>
    </dgm:pt>
    <dgm:pt modelId="{76AEE689-A10D-43C5-952E-9F5D0D232367}" type="parTrans" cxnId="{893AED7A-FF40-4213-B008-24E98B323303}">
      <dgm:prSet/>
      <dgm:spPr/>
      <dgm:t>
        <a:bodyPr/>
        <a:lstStyle/>
        <a:p>
          <a:pPr rtl="1"/>
          <a:endParaRPr lang="ar-IQ" sz="2400"/>
        </a:p>
      </dgm:t>
    </dgm:pt>
    <dgm:pt modelId="{25965302-5ACB-45E5-BCE0-51B6D4052E02}" type="sibTrans" cxnId="{893AED7A-FF40-4213-B008-24E98B323303}">
      <dgm:prSet/>
      <dgm:spPr/>
      <dgm:t>
        <a:bodyPr/>
        <a:lstStyle/>
        <a:p>
          <a:pPr rtl="1"/>
          <a:endParaRPr lang="ar-IQ" sz="2400"/>
        </a:p>
      </dgm:t>
    </dgm:pt>
    <dgm:pt modelId="{E98D3F73-F260-4066-B32E-2DD8CA2B300B}">
      <dgm:prSet phldrT="[نص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>
            <a:lnSpc>
              <a:spcPct val="100000"/>
            </a:lnSpc>
          </a:pPr>
          <a:r>
            <a:rPr lang="ar-IQ" sz="2400" dirty="0" smtClean="0"/>
            <a:t>معدل العائد على الاستثمار</a:t>
          </a:r>
          <a:endParaRPr lang="ar-IQ" sz="2400" dirty="0"/>
        </a:p>
      </dgm:t>
    </dgm:pt>
    <dgm:pt modelId="{BBE2EC63-00C9-4FC6-9DF2-38EE418EF968}" type="parTrans" cxnId="{13DCB0C2-A133-41FB-A458-DEB0BF914678}">
      <dgm:prSet/>
      <dgm:spPr/>
      <dgm:t>
        <a:bodyPr/>
        <a:lstStyle/>
        <a:p>
          <a:pPr rtl="1"/>
          <a:endParaRPr lang="ar-IQ" sz="2400"/>
        </a:p>
      </dgm:t>
    </dgm:pt>
    <dgm:pt modelId="{F2FC5B1E-ABA0-411A-A070-5A53A723C1CA}" type="sibTrans" cxnId="{13DCB0C2-A133-41FB-A458-DEB0BF914678}">
      <dgm:prSet/>
      <dgm:spPr/>
      <dgm:t>
        <a:bodyPr/>
        <a:lstStyle/>
        <a:p>
          <a:pPr rtl="1"/>
          <a:endParaRPr lang="ar-IQ" sz="2400"/>
        </a:p>
      </dgm:t>
    </dgm:pt>
    <dgm:pt modelId="{7C9DCE9B-8B67-44C9-BAA2-BD8FABDE1A78}">
      <dgm:prSet phldrT="[نص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2400" dirty="0" smtClean="0"/>
            <a:t>تقدير نطاق الحملة التسويقية </a:t>
          </a:r>
          <a:r>
            <a:rPr lang="ar-IQ" sz="2400" dirty="0" err="1" smtClean="0"/>
            <a:t>الفايروسية</a:t>
          </a:r>
          <a:endParaRPr lang="ar-IQ" sz="2400" dirty="0"/>
        </a:p>
      </dgm:t>
    </dgm:pt>
    <dgm:pt modelId="{D32C06A3-035D-4C8E-B336-3B6DBC21A76A}" type="parTrans" cxnId="{C625952C-CE79-470A-BA32-71856C6BFDA0}">
      <dgm:prSet/>
      <dgm:spPr/>
      <dgm:t>
        <a:bodyPr/>
        <a:lstStyle/>
        <a:p>
          <a:pPr rtl="1"/>
          <a:endParaRPr lang="ar-IQ" sz="2400"/>
        </a:p>
      </dgm:t>
    </dgm:pt>
    <dgm:pt modelId="{ADA8EDCC-D0ED-4D0E-A3EA-3F3EA690B43A}" type="sibTrans" cxnId="{C625952C-CE79-470A-BA32-71856C6BFDA0}">
      <dgm:prSet/>
      <dgm:spPr/>
      <dgm:t>
        <a:bodyPr/>
        <a:lstStyle/>
        <a:p>
          <a:pPr rtl="1"/>
          <a:endParaRPr lang="ar-IQ" sz="2400"/>
        </a:p>
      </dgm:t>
    </dgm:pt>
    <dgm:pt modelId="{3B5D5C0F-15E5-4291-B7DD-3CE579EDCA48}">
      <dgm:prSet phldrT="[نص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2400" dirty="0" smtClean="0"/>
            <a:t>برامج التجسس</a:t>
          </a:r>
          <a:endParaRPr lang="ar-IQ" sz="2400" dirty="0"/>
        </a:p>
      </dgm:t>
    </dgm:pt>
    <dgm:pt modelId="{22910C3F-C519-46E2-BB33-DE480766C693}" type="parTrans" cxnId="{259A7702-25E6-48FF-BD2A-6D8D1C3564E2}">
      <dgm:prSet/>
      <dgm:spPr/>
      <dgm:t>
        <a:bodyPr/>
        <a:lstStyle/>
        <a:p>
          <a:pPr rtl="1"/>
          <a:endParaRPr lang="ar-IQ" sz="2400"/>
        </a:p>
      </dgm:t>
    </dgm:pt>
    <dgm:pt modelId="{CE0D1953-3976-40F8-91AB-CD8B1D06D536}" type="sibTrans" cxnId="{259A7702-25E6-48FF-BD2A-6D8D1C3564E2}">
      <dgm:prSet/>
      <dgm:spPr/>
      <dgm:t>
        <a:bodyPr/>
        <a:lstStyle/>
        <a:p>
          <a:pPr rtl="1"/>
          <a:endParaRPr lang="ar-IQ" sz="2400"/>
        </a:p>
      </dgm:t>
    </dgm:pt>
    <dgm:pt modelId="{9CDC2198-EE02-4406-A729-61D32284E78A}">
      <dgm:prSet phldrT="[نص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2400" dirty="0" smtClean="0"/>
            <a:t>تحليل الكلمات المفتاحية</a:t>
          </a:r>
          <a:endParaRPr lang="ar-IQ" sz="2400" dirty="0"/>
        </a:p>
      </dgm:t>
    </dgm:pt>
    <dgm:pt modelId="{B231DF0C-8176-4ED9-B4E9-21053758D198}" type="parTrans" cxnId="{2195CF43-414E-4922-8581-CC88BF374009}">
      <dgm:prSet/>
      <dgm:spPr/>
      <dgm:t>
        <a:bodyPr/>
        <a:lstStyle/>
        <a:p>
          <a:pPr rtl="1"/>
          <a:endParaRPr lang="ar-IQ" sz="2400"/>
        </a:p>
      </dgm:t>
    </dgm:pt>
    <dgm:pt modelId="{3AABDA7C-0591-4313-877C-72EC23B5C491}" type="sibTrans" cxnId="{2195CF43-414E-4922-8581-CC88BF374009}">
      <dgm:prSet/>
      <dgm:spPr/>
      <dgm:t>
        <a:bodyPr/>
        <a:lstStyle/>
        <a:p>
          <a:pPr rtl="1"/>
          <a:endParaRPr lang="ar-IQ" sz="2400"/>
        </a:p>
      </dgm:t>
    </dgm:pt>
    <dgm:pt modelId="{795B0666-F8EF-4683-9BFC-455C46CF7814}" type="pres">
      <dgm:prSet presAssocID="{1554029B-3537-47AB-A2C9-603703D9C9AE}" presName="cycle" presStyleCnt="0">
        <dgm:presLayoutVars>
          <dgm:dir/>
          <dgm:resizeHandles val="exact"/>
        </dgm:presLayoutVars>
      </dgm:prSet>
      <dgm:spPr/>
    </dgm:pt>
    <dgm:pt modelId="{293553D6-4FD9-4926-AA6C-AB8DB7E67021}" type="pres">
      <dgm:prSet presAssocID="{0E6A0844-F9AB-4449-8AF1-AE8C8E76825D}" presName="node" presStyleLbl="node1" presStyleIdx="0" presStyleCnt="5" custScaleX="144879" custScaleY="100104">
        <dgm:presLayoutVars>
          <dgm:bulletEnabled val="1"/>
        </dgm:presLayoutVars>
      </dgm:prSet>
      <dgm:spPr/>
    </dgm:pt>
    <dgm:pt modelId="{CAA2493F-2C57-4D40-A25D-FE42F8A808D9}" type="pres">
      <dgm:prSet presAssocID="{0E6A0844-F9AB-4449-8AF1-AE8C8E76825D}" presName="spNode" presStyleCnt="0"/>
      <dgm:spPr/>
    </dgm:pt>
    <dgm:pt modelId="{63EB622F-88CE-4F9A-91F2-1DE044861D69}" type="pres">
      <dgm:prSet presAssocID="{25965302-5ACB-45E5-BCE0-51B6D4052E02}" presName="sibTrans" presStyleLbl="sibTrans1D1" presStyleIdx="0" presStyleCnt="5"/>
      <dgm:spPr/>
    </dgm:pt>
    <dgm:pt modelId="{AB0ED2E1-353E-4937-9D3F-EF42906827A1}" type="pres">
      <dgm:prSet presAssocID="{E98D3F73-F260-4066-B32E-2DD8CA2B300B}" presName="node" presStyleLbl="node1" presStyleIdx="1" presStyleCnt="5" custScaleX="130272" custScaleY="9387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ADB04AC-B0C7-4121-8C21-8B48EDA1C380}" type="pres">
      <dgm:prSet presAssocID="{E98D3F73-F260-4066-B32E-2DD8CA2B300B}" presName="spNode" presStyleCnt="0"/>
      <dgm:spPr/>
    </dgm:pt>
    <dgm:pt modelId="{A304351D-8CA7-4CC8-BED0-AF593403EF7B}" type="pres">
      <dgm:prSet presAssocID="{F2FC5B1E-ABA0-411A-A070-5A53A723C1CA}" presName="sibTrans" presStyleLbl="sibTrans1D1" presStyleIdx="1" presStyleCnt="5"/>
      <dgm:spPr/>
    </dgm:pt>
    <dgm:pt modelId="{16A26C55-A88E-4875-B173-105C0837325E}" type="pres">
      <dgm:prSet presAssocID="{7C9DCE9B-8B67-44C9-BAA2-BD8FABDE1A78}" presName="node" presStyleLbl="node1" presStyleIdx="2" presStyleCnt="5" custScaleX="163055" custScaleY="109616" custRadScaleRad="111342" custRadScaleInc="-30822">
        <dgm:presLayoutVars>
          <dgm:bulletEnabled val="1"/>
        </dgm:presLayoutVars>
      </dgm:prSet>
      <dgm:spPr/>
    </dgm:pt>
    <dgm:pt modelId="{D389EE1F-FFD4-4DD2-B8F3-B9F919E9A6F3}" type="pres">
      <dgm:prSet presAssocID="{7C9DCE9B-8B67-44C9-BAA2-BD8FABDE1A78}" presName="spNode" presStyleCnt="0"/>
      <dgm:spPr/>
    </dgm:pt>
    <dgm:pt modelId="{29F046D4-0A82-45FD-A423-DC9FC4D47D49}" type="pres">
      <dgm:prSet presAssocID="{ADA8EDCC-D0ED-4D0E-A3EA-3F3EA690B43A}" presName="sibTrans" presStyleLbl="sibTrans1D1" presStyleIdx="2" presStyleCnt="5"/>
      <dgm:spPr/>
    </dgm:pt>
    <dgm:pt modelId="{EC288B98-1113-42F6-B143-F448DE3F87D2}" type="pres">
      <dgm:prSet presAssocID="{3B5D5C0F-15E5-4291-B7DD-3CE579EDCA48}" presName="node" presStyleLbl="node1" presStyleIdx="3" presStyleCnt="5" custScaleX="149824" custScaleY="109616" custRadScaleRad="114549" custRadScaleInc="37785">
        <dgm:presLayoutVars>
          <dgm:bulletEnabled val="1"/>
        </dgm:presLayoutVars>
      </dgm:prSet>
      <dgm:spPr/>
    </dgm:pt>
    <dgm:pt modelId="{AF2C0628-6226-4625-AF2E-2B2884A738BC}" type="pres">
      <dgm:prSet presAssocID="{3B5D5C0F-15E5-4291-B7DD-3CE579EDCA48}" presName="spNode" presStyleCnt="0"/>
      <dgm:spPr/>
    </dgm:pt>
    <dgm:pt modelId="{C271B85D-C396-4F3E-B018-7657B7DA07CA}" type="pres">
      <dgm:prSet presAssocID="{CE0D1953-3976-40F8-91AB-CD8B1D06D536}" presName="sibTrans" presStyleLbl="sibTrans1D1" presStyleIdx="3" presStyleCnt="5"/>
      <dgm:spPr/>
    </dgm:pt>
    <dgm:pt modelId="{1FC6EFAD-D5D2-4A0C-9FCC-2FAFEB8E2FA0}" type="pres">
      <dgm:prSet presAssocID="{9CDC2198-EE02-4406-A729-61D32284E78A}" presName="node" presStyleLbl="node1" presStyleIdx="4" presStyleCnt="5" custScaleX="117041" custScaleY="93879">
        <dgm:presLayoutVars>
          <dgm:bulletEnabled val="1"/>
        </dgm:presLayoutVars>
      </dgm:prSet>
      <dgm:spPr/>
    </dgm:pt>
    <dgm:pt modelId="{CCD417D9-67D1-4FA1-91F2-88162D6E8085}" type="pres">
      <dgm:prSet presAssocID="{9CDC2198-EE02-4406-A729-61D32284E78A}" presName="spNode" presStyleCnt="0"/>
      <dgm:spPr/>
    </dgm:pt>
    <dgm:pt modelId="{4FDF93D4-F308-4D56-B88F-999F83E580FF}" type="pres">
      <dgm:prSet presAssocID="{3AABDA7C-0591-4313-877C-72EC23B5C491}" presName="sibTrans" presStyleLbl="sibTrans1D1" presStyleIdx="4" presStyleCnt="5"/>
      <dgm:spPr/>
    </dgm:pt>
  </dgm:ptLst>
  <dgm:cxnLst>
    <dgm:cxn modelId="{19AA6A04-D064-4BDA-9280-26F8B15784E9}" type="presOf" srcId="{1554029B-3537-47AB-A2C9-603703D9C9AE}" destId="{795B0666-F8EF-4683-9BFC-455C46CF7814}" srcOrd="0" destOrd="0" presId="urn:microsoft.com/office/officeart/2005/8/layout/cycle6"/>
    <dgm:cxn modelId="{DFBF6EDC-6FDC-4337-8C28-EBBCB04F28C2}" type="presOf" srcId="{3AABDA7C-0591-4313-877C-72EC23B5C491}" destId="{4FDF93D4-F308-4D56-B88F-999F83E580FF}" srcOrd="0" destOrd="0" presId="urn:microsoft.com/office/officeart/2005/8/layout/cycle6"/>
    <dgm:cxn modelId="{60FC8C74-2C2D-4781-A1E0-7CEAEDBC0043}" type="presOf" srcId="{E98D3F73-F260-4066-B32E-2DD8CA2B300B}" destId="{AB0ED2E1-353E-4937-9D3F-EF42906827A1}" srcOrd="0" destOrd="0" presId="urn:microsoft.com/office/officeart/2005/8/layout/cycle6"/>
    <dgm:cxn modelId="{B899E074-A87F-4C05-BB57-8DCB4AB9B03A}" type="presOf" srcId="{9CDC2198-EE02-4406-A729-61D32284E78A}" destId="{1FC6EFAD-D5D2-4A0C-9FCC-2FAFEB8E2FA0}" srcOrd="0" destOrd="0" presId="urn:microsoft.com/office/officeart/2005/8/layout/cycle6"/>
    <dgm:cxn modelId="{259A7702-25E6-48FF-BD2A-6D8D1C3564E2}" srcId="{1554029B-3537-47AB-A2C9-603703D9C9AE}" destId="{3B5D5C0F-15E5-4291-B7DD-3CE579EDCA48}" srcOrd="3" destOrd="0" parTransId="{22910C3F-C519-46E2-BB33-DE480766C693}" sibTransId="{CE0D1953-3976-40F8-91AB-CD8B1D06D536}"/>
    <dgm:cxn modelId="{893AED7A-FF40-4213-B008-24E98B323303}" srcId="{1554029B-3537-47AB-A2C9-603703D9C9AE}" destId="{0E6A0844-F9AB-4449-8AF1-AE8C8E76825D}" srcOrd="0" destOrd="0" parTransId="{76AEE689-A10D-43C5-952E-9F5D0D232367}" sibTransId="{25965302-5ACB-45E5-BCE0-51B6D4052E02}"/>
    <dgm:cxn modelId="{03525849-F579-4407-BB24-334E9BE64AC5}" type="presOf" srcId="{3B5D5C0F-15E5-4291-B7DD-3CE579EDCA48}" destId="{EC288B98-1113-42F6-B143-F448DE3F87D2}" srcOrd="0" destOrd="0" presId="urn:microsoft.com/office/officeart/2005/8/layout/cycle6"/>
    <dgm:cxn modelId="{C625952C-CE79-470A-BA32-71856C6BFDA0}" srcId="{1554029B-3537-47AB-A2C9-603703D9C9AE}" destId="{7C9DCE9B-8B67-44C9-BAA2-BD8FABDE1A78}" srcOrd="2" destOrd="0" parTransId="{D32C06A3-035D-4C8E-B336-3B6DBC21A76A}" sibTransId="{ADA8EDCC-D0ED-4D0E-A3EA-3F3EA690B43A}"/>
    <dgm:cxn modelId="{54370812-E08A-4D0B-8D3A-915395D7D61E}" type="presOf" srcId="{F2FC5B1E-ABA0-411A-A070-5A53A723C1CA}" destId="{A304351D-8CA7-4CC8-BED0-AF593403EF7B}" srcOrd="0" destOrd="0" presId="urn:microsoft.com/office/officeart/2005/8/layout/cycle6"/>
    <dgm:cxn modelId="{13DCB0C2-A133-41FB-A458-DEB0BF914678}" srcId="{1554029B-3537-47AB-A2C9-603703D9C9AE}" destId="{E98D3F73-F260-4066-B32E-2DD8CA2B300B}" srcOrd="1" destOrd="0" parTransId="{BBE2EC63-00C9-4FC6-9DF2-38EE418EF968}" sibTransId="{F2FC5B1E-ABA0-411A-A070-5A53A723C1CA}"/>
    <dgm:cxn modelId="{629CE571-33D3-49BC-B917-08C2FC538831}" type="presOf" srcId="{0E6A0844-F9AB-4449-8AF1-AE8C8E76825D}" destId="{293553D6-4FD9-4926-AA6C-AB8DB7E67021}" srcOrd="0" destOrd="0" presId="urn:microsoft.com/office/officeart/2005/8/layout/cycle6"/>
    <dgm:cxn modelId="{727913DA-1E95-4F5F-81A4-892870DB1D85}" type="presOf" srcId="{ADA8EDCC-D0ED-4D0E-A3EA-3F3EA690B43A}" destId="{29F046D4-0A82-45FD-A423-DC9FC4D47D49}" srcOrd="0" destOrd="0" presId="urn:microsoft.com/office/officeart/2005/8/layout/cycle6"/>
    <dgm:cxn modelId="{EE0A0712-7F43-4D66-BE08-D0C583D4BB77}" type="presOf" srcId="{7C9DCE9B-8B67-44C9-BAA2-BD8FABDE1A78}" destId="{16A26C55-A88E-4875-B173-105C0837325E}" srcOrd="0" destOrd="0" presId="urn:microsoft.com/office/officeart/2005/8/layout/cycle6"/>
    <dgm:cxn modelId="{499B7B31-1146-40D6-8B2B-F8E8D4788BA8}" type="presOf" srcId="{CE0D1953-3976-40F8-91AB-CD8B1D06D536}" destId="{C271B85D-C396-4F3E-B018-7657B7DA07CA}" srcOrd="0" destOrd="0" presId="urn:microsoft.com/office/officeart/2005/8/layout/cycle6"/>
    <dgm:cxn modelId="{FE7E1A4E-0616-43BF-9157-2F653A50273C}" type="presOf" srcId="{25965302-5ACB-45E5-BCE0-51B6D4052E02}" destId="{63EB622F-88CE-4F9A-91F2-1DE044861D69}" srcOrd="0" destOrd="0" presId="urn:microsoft.com/office/officeart/2005/8/layout/cycle6"/>
    <dgm:cxn modelId="{2195CF43-414E-4922-8581-CC88BF374009}" srcId="{1554029B-3537-47AB-A2C9-603703D9C9AE}" destId="{9CDC2198-EE02-4406-A729-61D32284E78A}" srcOrd="4" destOrd="0" parTransId="{B231DF0C-8176-4ED9-B4E9-21053758D198}" sibTransId="{3AABDA7C-0591-4313-877C-72EC23B5C491}"/>
    <dgm:cxn modelId="{AFE58105-2078-4387-AD2D-4F9174A1F5BC}" type="presParOf" srcId="{795B0666-F8EF-4683-9BFC-455C46CF7814}" destId="{293553D6-4FD9-4926-AA6C-AB8DB7E67021}" srcOrd="0" destOrd="0" presId="urn:microsoft.com/office/officeart/2005/8/layout/cycle6"/>
    <dgm:cxn modelId="{29955284-2530-409F-B26A-A10B1CB8AA45}" type="presParOf" srcId="{795B0666-F8EF-4683-9BFC-455C46CF7814}" destId="{CAA2493F-2C57-4D40-A25D-FE42F8A808D9}" srcOrd="1" destOrd="0" presId="urn:microsoft.com/office/officeart/2005/8/layout/cycle6"/>
    <dgm:cxn modelId="{F2FD0D0A-D7C7-4F82-802D-47E517EF95FD}" type="presParOf" srcId="{795B0666-F8EF-4683-9BFC-455C46CF7814}" destId="{63EB622F-88CE-4F9A-91F2-1DE044861D69}" srcOrd="2" destOrd="0" presId="urn:microsoft.com/office/officeart/2005/8/layout/cycle6"/>
    <dgm:cxn modelId="{053B80ED-00D8-4A34-B57B-B4D7F32284EF}" type="presParOf" srcId="{795B0666-F8EF-4683-9BFC-455C46CF7814}" destId="{AB0ED2E1-353E-4937-9D3F-EF42906827A1}" srcOrd="3" destOrd="0" presId="urn:microsoft.com/office/officeart/2005/8/layout/cycle6"/>
    <dgm:cxn modelId="{9CF1EBAE-6689-4D7D-9E64-6DB714DED70D}" type="presParOf" srcId="{795B0666-F8EF-4683-9BFC-455C46CF7814}" destId="{9ADB04AC-B0C7-4121-8C21-8B48EDA1C380}" srcOrd="4" destOrd="0" presId="urn:microsoft.com/office/officeart/2005/8/layout/cycle6"/>
    <dgm:cxn modelId="{73AACFDA-5AB3-4A28-ABDD-1C68999AE890}" type="presParOf" srcId="{795B0666-F8EF-4683-9BFC-455C46CF7814}" destId="{A304351D-8CA7-4CC8-BED0-AF593403EF7B}" srcOrd="5" destOrd="0" presId="urn:microsoft.com/office/officeart/2005/8/layout/cycle6"/>
    <dgm:cxn modelId="{0625E9E6-F2FB-4B0B-AE76-B11605226179}" type="presParOf" srcId="{795B0666-F8EF-4683-9BFC-455C46CF7814}" destId="{16A26C55-A88E-4875-B173-105C0837325E}" srcOrd="6" destOrd="0" presId="urn:microsoft.com/office/officeart/2005/8/layout/cycle6"/>
    <dgm:cxn modelId="{A5A4181B-4F81-46C3-9F6A-1BAB4E8257FE}" type="presParOf" srcId="{795B0666-F8EF-4683-9BFC-455C46CF7814}" destId="{D389EE1F-FFD4-4DD2-B8F3-B9F919E9A6F3}" srcOrd="7" destOrd="0" presId="urn:microsoft.com/office/officeart/2005/8/layout/cycle6"/>
    <dgm:cxn modelId="{7C94A302-094F-4AD2-9489-4C20E7D57EA2}" type="presParOf" srcId="{795B0666-F8EF-4683-9BFC-455C46CF7814}" destId="{29F046D4-0A82-45FD-A423-DC9FC4D47D49}" srcOrd="8" destOrd="0" presId="urn:microsoft.com/office/officeart/2005/8/layout/cycle6"/>
    <dgm:cxn modelId="{182325C3-CD7A-48F9-80C5-340C772F92AB}" type="presParOf" srcId="{795B0666-F8EF-4683-9BFC-455C46CF7814}" destId="{EC288B98-1113-42F6-B143-F448DE3F87D2}" srcOrd="9" destOrd="0" presId="urn:microsoft.com/office/officeart/2005/8/layout/cycle6"/>
    <dgm:cxn modelId="{97B3FDAA-92E9-48BD-AF98-F9551282FDE2}" type="presParOf" srcId="{795B0666-F8EF-4683-9BFC-455C46CF7814}" destId="{AF2C0628-6226-4625-AF2E-2B2884A738BC}" srcOrd="10" destOrd="0" presId="urn:microsoft.com/office/officeart/2005/8/layout/cycle6"/>
    <dgm:cxn modelId="{78D1E0E4-F573-4B27-8A12-47A0BD1B7B41}" type="presParOf" srcId="{795B0666-F8EF-4683-9BFC-455C46CF7814}" destId="{C271B85D-C396-4F3E-B018-7657B7DA07CA}" srcOrd="11" destOrd="0" presId="urn:microsoft.com/office/officeart/2005/8/layout/cycle6"/>
    <dgm:cxn modelId="{74F1EC34-89A8-4CBE-8D95-CABA088D6EAB}" type="presParOf" srcId="{795B0666-F8EF-4683-9BFC-455C46CF7814}" destId="{1FC6EFAD-D5D2-4A0C-9FCC-2FAFEB8E2FA0}" srcOrd="12" destOrd="0" presId="urn:microsoft.com/office/officeart/2005/8/layout/cycle6"/>
    <dgm:cxn modelId="{E80A91FF-A1B2-4F56-99EA-4FF6BB625812}" type="presParOf" srcId="{795B0666-F8EF-4683-9BFC-455C46CF7814}" destId="{CCD417D9-67D1-4FA1-91F2-88162D6E8085}" srcOrd="13" destOrd="0" presId="urn:microsoft.com/office/officeart/2005/8/layout/cycle6"/>
    <dgm:cxn modelId="{3641A744-86B2-48FD-A445-2D9BE9F15350}" type="presParOf" srcId="{795B0666-F8EF-4683-9BFC-455C46CF7814}" destId="{4FDF93D4-F308-4D56-B88F-999F83E580F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3871-ABDE-4116-892D-F0CD364121BC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700" kern="1200" dirty="0" smtClean="0"/>
            <a:t>التأثير المباشر في الزبون</a:t>
          </a:r>
          <a:endParaRPr lang="ar-IQ" sz="3700" kern="1200" dirty="0"/>
        </a:p>
      </dsp:txBody>
      <dsp:txXfrm>
        <a:off x="744" y="145603"/>
        <a:ext cx="2902148" cy="1741289"/>
      </dsp:txXfrm>
    </dsp:sp>
    <dsp:sp modelId="{19016A11-BC05-49E2-89A6-B95F7A937DAA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700" kern="1200" dirty="0" smtClean="0"/>
            <a:t>زيادة مستوى الموثوقية</a:t>
          </a:r>
          <a:endParaRPr lang="ar-IQ" sz="3700" kern="1200" dirty="0"/>
        </a:p>
      </dsp:txBody>
      <dsp:txXfrm>
        <a:off x="3193107" y="145603"/>
        <a:ext cx="2902148" cy="1741289"/>
      </dsp:txXfrm>
    </dsp:sp>
    <dsp:sp modelId="{BEC79D8D-A604-4050-BC4F-86D4830C484A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700" kern="1200" dirty="0" smtClean="0"/>
            <a:t>الوصول الى الزبائن</a:t>
          </a:r>
          <a:endParaRPr lang="ar-IQ" sz="3700" kern="1200" dirty="0"/>
        </a:p>
      </dsp:txBody>
      <dsp:txXfrm>
        <a:off x="744" y="2177107"/>
        <a:ext cx="2902148" cy="1741289"/>
      </dsp:txXfrm>
    </dsp:sp>
    <dsp:sp modelId="{963DB2CA-C84F-4459-ACA4-CAC281B99EF4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700" kern="1200" dirty="0" smtClean="0"/>
            <a:t>ضمان نشر الرسالة </a:t>
          </a:r>
          <a:r>
            <a:rPr lang="ar-IQ" sz="3700" kern="1200" dirty="0" err="1" smtClean="0"/>
            <a:t>الفايروسية</a:t>
          </a:r>
          <a:endParaRPr lang="ar-IQ" sz="3700" kern="1200" dirty="0"/>
        </a:p>
      </dsp:txBody>
      <dsp:txXfrm>
        <a:off x="3193107" y="2177107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3871-ABDE-4116-892D-F0CD364121BC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رضا الزبائن</a:t>
          </a:r>
          <a:endParaRPr lang="ar-IQ" sz="3300" kern="1200" dirty="0"/>
        </a:p>
      </dsp:txBody>
      <dsp:txXfrm>
        <a:off x="916483" y="1984"/>
        <a:ext cx="2030015" cy="1218009"/>
      </dsp:txXfrm>
    </dsp:sp>
    <dsp:sp modelId="{19016A11-BC05-49E2-89A6-B95F7A937DAA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الحصول على الزبائن</a:t>
          </a:r>
          <a:endParaRPr lang="ar-IQ" sz="3300" kern="1200" dirty="0"/>
        </a:p>
      </dsp:txBody>
      <dsp:txXfrm>
        <a:off x="3149500" y="1984"/>
        <a:ext cx="2030015" cy="1218009"/>
      </dsp:txXfrm>
    </dsp:sp>
    <dsp:sp modelId="{BEC79D8D-A604-4050-BC4F-86D4830C484A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درجة الشهرة او السمعة</a:t>
          </a:r>
          <a:endParaRPr lang="ar-IQ" sz="3300" kern="1200" dirty="0"/>
        </a:p>
      </dsp:txBody>
      <dsp:txXfrm>
        <a:off x="916483" y="1422995"/>
        <a:ext cx="2030015" cy="1218009"/>
      </dsp:txXfrm>
    </dsp:sp>
    <dsp:sp modelId="{963DB2CA-C84F-4459-ACA4-CAC281B99EF4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ولاء الزبائن</a:t>
          </a:r>
          <a:endParaRPr lang="ar-IQ" sz="3300" kern="1200" dirty="0"/>
        </a:p>
      </dsp:txBody>
      <dsp:txXfrm>
        <a:off x="3149500" y="1422995"/>
        <a:ext cx="2030015" cy="1218009"/>
      </dsp:txXfrm>
    </dsp:sp>
    <dsp:sp modelId="{9B727FF9-EF5C-42BD-B701-516146ED6121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احياء العلامة التجارية</a:t>
          </a:r>
          <a:endParaRPr lang="ar-IQ" sz="3300" kern="1200" dirty="0"/>
        </a:p>
      </dsp:txBody>
      <dsp:txXfrm>
        <a:off x="2032992" y="2844006"/>
        <a:ext cx="2030015" cy="1218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3871-ABDE-4116-892D-F0CD364121BC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سهل النقل </a:t>
          </a:r>
          <a:r>
            <a:rPr lang="ar-IQ" sz="2500" kern="1200" dirty="0" err="1" smtClean="0"/>
            <a:t>للاخرين</a:t>
          </a:r>
          <a:endParaRPr lang="ar-IQ" sz="2500" kern="1200" dirty="0"/>
        </a:p>
      </dsp:txBody>
      <dsp:txXfrm>
        <a:off x="916483" y="1984"/>
        <a:ext cx="2030015" cy="1218009"/>
      </dsp:txXfrm>
    </dsp:sp>
    <dsp:sp modelId="{19016A11-BC05-49E2-89A6-B95F7A937DAA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اعطاء قيمة للمنتجات</a:t>
          </a:r>
          <a:endParaRPr lang="ar-IQ" sz="2500" kern="1200" dirty="0"/>
        </a:p>
      </dsp:txBody>
      <dsp:txXfrm>
        <a:off x="3149500" y="1984"/>
        <a:ext cx="2030015" cy="1218009"/>
      </dsp:txXfrm>
    </dsp:sp>
    <dsp:sp modelId="{BEC79D8D-A604-4050-BC4F-86D4830C484A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التأثير على حوافز وسلوك المشترك</a:t>
          </a:r>
          <a:endParaRPr lang="ar-IQ" sz="2500" kern="1200" dirty="0"/>
        </a:p>
      </dsp:txBody>
      <dsp:txXfrm>
        <a:off x="916483" y="1422995"/>
        <a:ext cx="2030015" cy="1218009"/>
      </dsp:txXfrm>
    </dsp:sp>
    <dsp:sp modelId="{963DB2CA-C84F-4459-ACA4-CAC281B99EF4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الانتشار بسهولة</a:t>
          </a:r>
          <a:endParaRPr lang="ar-IQ" sz="2500" kern="1200" dirty="0"/>
        </a:p>
      </dsp:txBody>
      <dsp:txXfrm>
        <a:off x="3149500" y="1422995"/>
        <a:ext cx="2030015" cy="1218009"/>
      </dsp:txXfrm>
    </dsp:sp>
    <dsp:sp modelId="{9B727FF9-EF5C-42BD-B701-516146ED6121}">
      <dsp:nvSpPr>
        <dsp:cNvPr id="0" name=""/>
        <dsp:cNvSpPr/>
      </dsp:nvSpPr>
      <dsp:spPr>
        <a:xfrm>
          <a:off x="916483" y="2844006"/>
          <a:ext cx="2030015" cy="1218009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فائدة تقدير مصادر الاخرين</a:t>
          </a:r>
          <a:endParaRPr lang="ar-IQ" sz="2500" kern="1200" dirty="0"/>
        </a:p>
      </dsp:txBody>
      <dsp:txXfrm>
        <a:off x="916483" y="2844006"/>
        <a:ext cx="2030015" cy="1218009"/>
      </dsp:txXfrm>
    </dsp:sp>
    <dsp:sp modelId="{D4642AE7-29E8-435A-BD3D-9379EBE4283A}">
      <dsp:nvSpPr>
        <dsp:cNvPr id="0" name=""/>
        <dsp:cNvSpPr/>
      </dsp:nvSpPr>
      <dsp:spPr>
        <a:xfrm>
          <a:off x="3149500" y="2844006"/>
          <a:ext cx="2030015" cy="1218009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استخدام شبكات الاتصال الحالية</a:t>
          </a:r>
          <a:endParaRPr lang="ar-IQ" sz="2500" kern="1200" dirty="0"/>
        </a:p>
      </dsp:txBody>
      <dsp:txXfrm>
        <a:off x="3149500" y="2844006"/>
        <a:ext cx="2030015" cy="12180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3871-ABDE-4116-892D-F0CD364121BC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النمو المجهول</a:t>
          </a:r>
          <a:endParaRPr lang="ar-IQ" sz="3200" kern="1200" dirty="0"/>
        </a:p>
      </dsp:txBody>
      <dsp:txXfrm>
        <a:off x="916483" y="1984"/>
        <a:ext cx="2030015" cy="1218009"/>
      </dsp:txXfrm>
    </dsp:sp>
    <dsp:sp modelId="{19016A11-BC05-49E2-89A6-B95F7A937DAA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عدم السيطرة على الصنف</a:t>
          </a:r>
          <a:endParaRPr lang="ar-IQ" sz="3200" kern="1200" dirty="0"/>
        </a:p>
      </dsp:txBody>
      <dsp:txXfrm>
        <a:off x="3149500" y="1984"/>
        <a:ext cx="2030015" cy="1218009"/>
      </dsp:txXfrm>
    </dsp:sp>
    <dsp:sp modelId="{BEC79D8D-A604-4050-BC4F-86D4830C484A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تهديدات الرسالة</a:t>
          </a:r>
          <a:endParaRPr lang="ar-IQ" sz="3200" kern="1200" dirty="0"/>
        </a:p>
      </dsp:txBody>
      <dsp:txXfrm>
        <a:off x="916483" y="1422995"/>
        <a:ext cx="2030015" cy="1218009"/>
      </dsp:txXfrm>
    </dsp:sp>
    <dsp:sp modelId="{963DB2CA-C84F-4459-ACA4-CAC281B99EF4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ضعف القياس</a:t>
          </a:r>
          <a:endParaRPr lang="ar-IQ" sz="3200" kern="1200" dirty="0"/>
        </a:p>
      </dsp:txBody>
      <dsp:txXfrm>
        <a:off x="3149500" y="1422995"/>
        <a:ext cx="2030015" cy="1218009"/>
      </dsp:txXfrm>
    </dsp:sp>
    <dsp:sp modelId="{9B727FF9-EF5C-42BD-B701-516146ED6121}">
      <dsp:nvSpPr>
        <dsp:cNvPr id="0" name=""/>
        <dsp:cNvSpPr/>
      </dsp:nvSpPr>
      <dsp:spPr>
        <a:xfrm>
          <a:off x="916483" y="2844006"/>
          <a:ext cx="2030015" cy="1218009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اتخاذ الصديق لقرار الشراء</a:t>
          </a:r>
          <a:endParaRPr lang="ar-IQ" sz="3200" kern="1200" dirty="0"/>
        </a:p>
      </dsp:txBody>
      <dsp:txXfrm>
        <a:off x="916483" y="2844006"/>
        <a:ext cx="2030015" cy="1218009"/>
      </dsp:txXfrm>
    </dsp:sp>
    <dsp:sp modelId="{D4642AE7-29E8-435A-BD3D-9379EBE4283A}">
      <dsp:nvSpPr>
        <dsp:cNvPr id="0" name=""/>
        <dsp:cNvSpPr/>
      </dsp:nvSpPr>
      <dsp:spPr>
        <a:xfrm>
          <a:off x="3149500" y="2844006"/>
          <a:ext cx="2030015" cy="1218009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المنتج </a:t>
          </a:r>
          <a:endParaRPr lang="ar-IQ" sz="3200" kern="1200" dirty="0"/>
        </a:p>
      </dsp:txBody>
      <dsp:txXfrm>
        <a:off x="3149500" y="2844006"/>
        <a:ext cx="2030015" cy="12180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553D6-4FD9-4926-AA6C-AB8DB7E67021}">
      <dsp:nvSpPr>
        <dsp:cNvPr id="0" name=""/>
        <dsp:cNvSpPr/>
      </dsp:nvSpPr>
      <dsp:spPr>
        <a:xfrm>
          <a:off x="2975010" y="252"/>
          <a:ext cx="2160250" cy="970204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معدل الكلفة</a:t>
          </a:r>
          <a:endParaRPr lang="ar-IQ" sz="2400" kern="1200" dirty="0"/>
        </a:p>
      </dsp:txBody>
      <dsp:txXfrm>
        <a:off x="3022371" y="47613"/>
        <a:ext cx="2065528" cy="875482"/>
      </dsp:txXfrm>
    </dsp:sp>
    <dsp:sp modelId="{63EB622F-88CE-4F9A-91F2-1DE044861D69}">
      <dsp:nvSpPr>
        <dsp:cNvPr id="0" name=""/>
        <dsp:cNvSpPr/>
      </dsp:nvSpPr>
      <dsp:spPr>
        <a:xfrm>
          <a:off x="2119151" y="485355"/>
          <a:ext cx="3871967" cy="3871967"/>
        </a:xfrm>
        <a:custGeom>
          <a:avLst/>
          <a:gdLst/>
          <a:ahLst/>
          <a:cxnLst/>
          <a:rect l="0" t="0" r="0" b="0"/>
          <a:pathLst>
            <a:path>
              <a:moveTo>
                <a:pt x="3022542" y="333665"/>
              </a:moveTo>
              <a:arcTo wR="1935983" hR="1935983" stAng="18248511" swAng="13602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ED2E1-353E-4937-9D3F-EF42906827A1}">
      <dsp:nvSpPr>
        <dsp:cNvPr id="0" name=""/>
        <dsp:cNvSpPr/>
      </dsp:nvSpPr>
      <dsp:spPr>
        <a:xfrm>
          <a:off x="4925140" y="1368150"/>
          <a:ext cx="1942449" cy="909872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معدل العائد على الاستثمار</a:t>
          </a:r>
          <a:endParaRPr lang="ar-IQ" sz="2400" kern="1200" dirty="0"/>
        </a:p>
      </dsp:txBody>
      <dsp:txXfrm>
        <a:off x="4969556" y="1412566"/>
        <a:ext cx="1853617" cy="821040"/>
      </dsp:txXfrm>
    </dsp:sp>
    <dsp:sp modelId="{A304351D-8CA7-4CC8-BED0-AF593403EF7B}">
      <dsp:nvSpPr>
        <dsp:cNvPr id="0" name=""/>
        <dsp:cNvSpPr/>
      </dsp:nvSpPr>
      <dsp:spPr>
        <a:xfrm>
          <a:off x="2186897" y="868861"/>
          <a:ext cx="3871967" cy="3871967"/>
        </a:xfrm>
        <a:custGeom>
          <a:avLst/>
          <a:gdLst/>
          <a:ahLst/>
          <a:cxnLst/>
          <a:rect l="0" t="0" r="0" b="0"/>
          <a:pathLst>
            <a:path>
              <a:moveTo>
                <a:pt x="3802083" y="1420517"/>
              </a:moveTo>
              <a:arcTo wR="1935983" hR="1935983" stAng="20673505" swAng="20855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26C55-A88E-4875-B173-105C0837325E}">
      <dsp:nvSpPr>
        <dsp:cNvPr id="0" name=""/>
        <dsp:cNvSpPr/>
      </dsp:nvSpPr>
      <dsp:spPr>
        <a:xfrm>
          <a:off x="4320487" y="3456389"/>
          <a:ext cx="2431267" cy="1062394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تقدير نطاق الحملة التسويقية </a:t>
          </a:r>
          <a:r>
            <a:rPr lang="ar-IQ" sz="2400" kern="1200" dirty="0" err="1" smtClean="0"/>
            <a:t>الفايروسية</a:t>
          </a:r>
          <a:endParaRPr lang="ar-IQ" sz="2400" kern="1200" dirty="0"/>
        </a:p>
      </dsp:txBody>
      <dsp:txXfrm>
        <a:off x="4372349" y="3508251"/>
        <a:ext cx="2327543" cy="958670"/>
      </dsp:txXfrm>
    </dsp:sp>
    <dsp:sp modelId="{29F046D4-0A82-45FD-A423-DC9FC4D47D49}">
      <dsp:nvSpPr>
        <dsp:cNvPr id="0" name=""/>
        <dsp:cNvSpPr/>
      </dsp:nvSpPr>
      <dsp:spPr>
        <a:xfrm>
          <a:off x="2007632" y="744993"/>
          <a:ext cx="3871967" cy="3871967"/>
        </a:xfrm>
        <a:custGeom>
          <a:avLst/>
          <a:gdLst/>
          <a:ahLst/>
          <a:cxnLst/>
          <a:rect l="0" t="0" r="0" b="0"/>
          <a:pathLst>
            <a:path>
              <a:moveTo>
                <a:pt x="2533101" y="3777581"/>
              </a:moveTo>
              <a:arcTo wR="1935983" hR="1935983" stAng="4322118" swAng="21557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88B98-1113-42F6-B143-F448DE3F87D2}">
      <dsp:nvSpPr>
        <dsp:cNvPr id="0" name=""/>
        <dsp:cNvSpPr/>
      </dsp:nvSpPr>
      <dsp:spPr>
        <a:xfrm>
          <a:off x="1368157" y="3456383"/>
          <a:ext cx="2233983" cy="1062394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برامج التجسس</a:t>
          </a:r>
          <a:endParaRPr lang="ar-IQ" sz="2400" kern="1200" dirty="0"/>
        </a:p>
      </dsp:txBody>
      <dsp:txXfrm>
        <a:off x="1420019" y="3508245"/>
        <a:ext cx="2130259" cy="958670"/>
      </dsp:txXfrm>
    </dsp:sp>
    <dsp:sp modelId="{C271B85D-C396-4F3E-B018-7657B7DA07CA}">
      <dsp:nvSpPr>
        <dsp:cNvPr id="0" name=""/>
        <dsp:cNvSpPr/>
      </dsp:nvSpPr>
      <dsp:spPr>
        <a:xfrm>
          <a:off x="2016638" y="979117"/>
          <a:ext cx="3871967" cy="3871967"/>
        </a:xfrm>
        <a:custGeom>
          <a:avLst/>
          <a:gdLst/>
          <a:ahLst/>
          <a:cxnLst/>
          <a:rect l="0" t="0" r="0" b="0"/>
          <a:pathLst>
            <a:path>
              <a:moveTo>
                <a:pt x="73946" y="2465938"/>
              </a:moveTo>
              <a:arcTo wR="1935983" hR="1935983" stAng="9846786" swAng="20850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6EFAD-D5D2-4A0C-9FCC-2FAFEB8E2FA0}">
      <dsp:nvSpPr>
        <dsp:cNvPr id="0" name=""/>
        <dsp:cNvSpPr/>
      </dsp:nvSpPr>
      <dsp:spPr>
        <a:xfrm>
          <a:off x="1341322" y="1368150"/>
          <a:ext cx="1745165" cy="909872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تحليل الكلمات المفتاحية</a:t>
          </a:r>
          <a:endParaRPr lang="ar-IQ" sz="2400" kern="1200" dirty="0"/>
        </a:p>
      </dsp:txBody>
      <dsp:txXfrm>
        <a:off x="1385738" y="1412566"/>
        <a:ext cx="1656333" cy="821040"/>
      </dsp:txXfrm>
    </dsp:sp>
    <dsp:sp modelId="{4FDF93D4-F308-4D56-B88F-999F83E580FF}">
      <dsp:nvSpPr>
        <dsp:cNvPr id="0" name=""/>
        <dsp:cNvSpPr/>
      </dsp:nvSpPr>
      <dsp:spPr>
        <a:xfrm>
          <a:off x="2119151" y="485355"/>
          <a:ext cx="3871967" cy="3871967"/>
        </a:xfrm>
        <a:custGeom>
          <a:avLst/>
          <a:gdLst/>
          <a:ahLst/>
          <a:cxnLst/>
          <a:rect l="0" t="0" r="0" b="0"/>
          <a:pathLst>
            <a:path>
              <a:moveTo>
                <a:pt x="315772" y="876290"/>
              </a:moveTo>
              <a:arcTo wR="1935983" hR="1935983" stAng="12791193" swAng="13602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3BF3E5-AEE3-437F-99CA-2C7568014159}" type="datetimeFigureOut">
              <a:rPr lang="ar-IQ" smtClean="0"/>
              <a:t>28/02/1441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9140000">
            <a:off x="823155" y="1700111"/>
            <a:ext cx="5648623" cy="1220366"/>
          </a:xfrm>
        </p:spPr>
        <p:txBody>
          <a:bodyPr/>
          <a:lstStyle/>
          <a:p>
            <a:pPr algn="r"/>
            <a:r>
              <a:rPr lang="ar-IQ" sz="5400" b="1" dirty="0" smtClean="0">
                <a:cs typeface="+mn-cs"/>
              </a:rPr>
              <a:t>التسويق </a:t>
            </a:r>
            <a:r>
              <a:rPr lang="ar-IQ" sz="5400" b="1" dirty="0" err="1" smtClean="0">
                <a:cs typeface="+mn-cs"/>
              </a:rPr>
              <a:t>الفايروسي</a:t>
            </a:r>
            <a:endParaRPr lang="ar-IQ" sz="5400" b="1" dirty="0"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140000">
            <a:off x="2133730" y="2718997"/>
            <a:ext cx="7036777" cy="1124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ar-IQ" sz="5400" dirty="0" smtClean="0">
                <a:cs typeface="+mn-cs"/>
              </a:rPr>
              <a:t>الدكتورة ياسمين خضير</a:t>
            </a:r>
          </a:p>
          <a:p>
            <a:pPr algn="r"/>
            <a:endParaRPr lang="ar-IQ" sz="5400" dirty="0" smtClean="0">
              <a:cs typeface="+mn-cs"/>
            </a:endParaRPr>
          </a:p>
          <a:p>
            <a:pPr algn="just"/>
            <a:r>
              <a:rPr lang="ar-IQ" sz="3600" dirty="0" smtClean="0">
                <a:cs typeface="+mn-cs"/>
              </a:rPr>
              <a:t>   ادارة الاعمال – جامعة بغداد</a:t>
            </a:r>
          </a:p>
          <a:p>
            <a:pPr algn="r"/>
            <a:r>
              <a:rPr lang="ar-IQ" sz="5400" dirty="0" smtClean="0">
                <a:cs typeface="+mn-cs"/>
              </a:rPr>
              <a:t> </a:t>
            </a:r>
            <a:endParaRPr lang="ar-IQ" sz="5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8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508518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pPr algn="ctr"/>
            <a:r>
              <a:rPr lang="ar-IQ" sz="6000" dirty="0" smtClean="0"/>
              <a:t>   شكراً لحسن اصغائكم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2998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257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6600" dirty="0" smtClean="0"/>
              <a:t>مفهوم </a:t>
            </a:r>
            <a:r>
              <a:rPr lang="ar-IQ" sz="6600" dirty="0" smtClean="0"/>
              <a:t>التسويق </a:t>
            </a:r>
            <a:r>
              <a:rPr lang="ar-IQ" sz="6600" dirty="0" err="1" smtClean="0"/>
              <a:t>الفايروسي</a:t>
            </a: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396044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4000" dirty="0" smtClean="0"/>
              <a:t>   يمثل توجيه رسائل اعلانية على الانترنت وبناء قاعدة من الزبائن بنفقات قليلة من خلال تقديم منفعة مرضية للمستخ</a:t>
            </a:r>
            <a:r>
              <a:rPr lang="ar-IQ" sz="4000" dirty="0" smtClean="0"/>
              <a:t>دمين وفورية تدفعهم الى نشر الرسالة الاعلانية من خلال تجنيد زبائن جدد، فهو ترويج للمعلومات والمنتجات الى الزبائن او زملائهم في العمل او افراد اسرتهم.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124326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257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6600" dirty="0" smtClean="0"/>
              <a:t>اهمية التسويق </a:t>
            </a:r>
            <a:r>
              <a:rPr lang="ar-IQ" sz="6600" dirty="0" err="1" smtClean="0"/>
              <a:t>الفايروسي</a:t>
            </a: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60851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3600" dirty="0"/>
              <a:t>1</a:t>
            </a:r>
            <a:r>
              <a:rPr lang="ar-IQ" sz="3600" dirty="0" smtClean="0"/>
              <a:t>- سهولة استعمال ادواته وسهولة تطويرها.</a:t>
            </a:r>
          </a:p>
          <a:p>
            <a:pPr algn="justLow"/>
            <a:r>
              <a:rPr lang="ar-IQ" sz="3600" dirty="0" smtClean="0"/>
              <a:t>2- يعمل على توفير امكانية الجمع بين اساليب التسويق المختلفة </a:t>
            </a:r>
            <a:r>
              <a:rPr lang="ar-IQ" sz="3600" dirty="0" err="1" smtClean="0"/>
              <a:t>للافادة</a:t>
            </a:r>
            <a:r>
              <a:rPr lang="ar-IQ" sz="3600" dirty="0" smtClean="0"/>
              <a:t> منها.</a:t>
            </a:r>
          </a:p>
          <a:p>
            <a:pPr algn="justLow"/>
            <a:r>
              <a:rPr lang="ar-IQ" sz="3600" dirty="0" smtClean="0"/>
              <a:t>3-الحفاظ على الزبائن الحاليين عبر التواصل المستمر.</a:t>
            </a:r>
          </a:p>
          <a:p>
            <a:pPr algn="justLow"/>
            <a:r>
              <a:rPr lang="ar-IQ" sz="3600" dirty="0" smtClean="0"/>
              <a:t>4- زيادة قدرة الشركة على جذب زبائن جدد.</a:t>
            </a:r>
          </a:p>
          <a:p>
            <a:pPr algn="justLow"/>
            <a:r>
              <a:rPr lang="ar-IQ" sz="3600" dirty="0" smtClean="0"/>
              <a:t>5- الحفاظ على العلامة التجارية للشركة.</a:t>
            </a:r>
          </a:p>
          <a:p>
            <a:pPr algn="justLow"/>
            <a:r>
              <a:rPr lang="ar-IQ" sz="3600" dirty="0" smtClean="0"/>
              <a:t>6- تعزيز ولاء الزبائن بما يضمن زيادة المبيعات.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42540730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275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فوائد </a:t>
            </a:r>
            <a:r>
              <a:rPr lang="ar-IQ" sz="4800" dirty="0" smtClean="0"/>
              <a:t>التسويق</a:t>
            </a:r>
            <a:r>
              <a:rPr lang="ar-IQ" sz="4800" dirty="0"/>
              <a:t> </a:t>
            </a:r>
            <a:r>
              <a:rPr lang="ar-IQ" sz="4800" dirty="0" err="1" smtClean="0"/>
              <a:t>الفايروسي</a:t>
            </a:r>
            <a:endParaRPr lang="ar-IQ" sz="4800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416267416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40725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275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اهداف </a:t>
            </a:r>
            <a:r>
              <a:rPr lang="ar-IQ" sz="4800" dirty="0" smtClean="0"/>
              <a:t>التسويق</a:t>
            </a:r>
            <a:r>
              <a:rPr lang="ar-IQ" sz="4800" dirty="0"/>
              <a:t> </a:t>
            </a:r>
            <a:r>
              <a:rPr lang="ar-IQ" sz="4800" dirty="0" err="1" smtClean="0"/>
              <a:t>الفايروسي</a:t>
            </a:r>
            <a:endParaRPr lang="ar-IQ" sz="4800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58412947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4766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275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اساسيات </a:t>
            </a:r>
            <a:r>
              <a:rPr lang="ar-IQ" sz="4800" dirty="0" smtClean="0"/>
              <a:t>التسويق</a:t>
            </a:r>
            <a:r>
              <a:rPr lang="ar-IQ" sz="4800" dirty="0"/>
              <a:t> </a:t>
            </a:r>
            <a:r>
              <a:rPr lang="ar-IQ" sz="4800" dirty="0" err="1" smtClean="0"/>
              <a:t>الفايروسي</a:t>
            </a:r>
            <a:endParaRPr lang="ar-IQ" sz="4800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9568186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9696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275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lvl="0" indent="-742950" algn="justLow">
              <a:buAutoNum type="arabic1Minus"/>
            </a:pPr>
            <a:r>
              <a:rPr lang="ar-IQ" sz="3600" b="0" dirty="0" smtClean="0">
                <a:solidFill>
                  <a:srgbClr val="000000"/>
                </a:solidFill>
              </a:rPr>
              <a:t>استراتيجية التكامل:</a:t>
            </a:r>
          </a:p>
          <a:p>
            <a:pPr marL="0" lvl="0" indent="0" algn="justLow"/>
            <a:r>
              <a:rPr lang="ar-IQ" sz="3600" b="0" dirty="0" smtClean="0">
                <a:solidFill>
                  <a:srgbClr val="000000"/>
                </a:solidFill>
              </a:rPr>
              <a:t>1- استراتيجية التكامل المنخفض.</a:t>
            </a:r>
          </a:p>
          <a:p>
            <a:pPr marL="0" lvl="0" indent="0" algn="justLow"/>
            <a:r>
              <a:rPr lang="ar-IQ" sz="3600" b="0" dirty="0" smtClean="0">
                <a:solidFill>
                  <a:srgbClr val="000000"/>
                </a:solidFill>
              </a:rPr>
              <a:t>2- استراتيجية التكامل المرتفع.</a:t>
            </a:r>
          </a:p>
          <a:p>
            <a:pPr marL="742950" lvl="0" indent="-742950" algn="justLow">
              <a:buAutoNum type="arabic1Minus" startAt="2"/>
            </a:pPr>
            <a:r>
              <a:rPr lang="ar-IQ" sz="3600" b="0" dirty="0" smtClean="0">
                <a:solidFill>
                  <a:srgbClr val="000000"/>
                </a:solidFill>
              </a:rPr>
              <a:t>التسويق </a:t>
            </a:r>
            <a:r>
              <a:rPr lang="ar-IQ" sz="3600" b="0" dirty="0" err="1" smtClean="0">
                <a:solidFill>
                  <a:srgbClr val="000000"/>
                </a:solidFill>
              </a:rPr>
              <a:t>الفايروسي</a:t>
            </a:r>
            <a:r>
              <a:rPr lang="ar-IQ" sz="3600" b="0" dirty="0" smtClean="0">
                <a:solidFill>
                  <a:srgbClr val="000000"/>
                </a:solidFill>
              </a:rPr>
              <a:t> النشيط وغير النشيط</a:t>
            </a:r>
          </a:p>
          <a:p>
            <a:pPr marL="0" lvl="0" indent="0" algn="justLow"/>
            <a:r>
              <a:rPr lang="ar-IQ" sz="3600" b="0" dirty="0" smtClean="0">
                <a:solidFill>
                  <a:srgbClr val="000000"/>
                </a:solidFill>
              </a:rPr>
              <a:t>ج-   استراتيجية الدفع والسحب</a:t>
            </a:r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استراتيجيات التسويق </a:t>
            </a:r>
            <a:r>
              <a:rPr lang="ar-IQ" sz="4800" dirty="0" err="1" smtClean="0"/>
              <a:t>الفايروسي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2103452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275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مشاكل  التسويق </a:t>
            </a:r>
            <a:r>
              <a:rPr lang="ar-IQ" sz="4800" dirty="0" err="1" smtClean="0"/>
              <a:t>الفايروسي</a:t>
            </a:r>
            <a:endParaRPr lang="ar-IQ" sz="4800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65397637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35459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824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/>
            <a:r>
              <a:rPr lang="ar-IQ" dirty="0" smtClean="0"/>
              <a:t>      </a:t>
            </a:r>
          </a:p>
          <a:p>
            <a:pPr algn="justLow"/>
            <a:r>
              <a:rPr lang="ar-IQ" sz="3600" b="0" dirty="0" smtClean="0"/>
              <a:t>   </a:t>
            </a:r>
            <a:endParaRPr lang="ar-IQ" sz="4000" b="0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153969952"/>
              </p:ext>
            </p:extLst>
          </p:nvPr>
        </p:nvGraphicFramePr>
        <p:xfrm>
          <a:off x="467544" y="1268760"/>
          <a:ext cx="820891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86409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قياس  التسويق </a:t>
            </a:r>
            <a:r>
              <a:rPr lang="ar-IQ" sz="4800" dirty="0" err="1" smtClean="0"/>
              <a:t>الفايروسي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415940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804</TotalTime>
  <Words>247</Words>
  <Application>Microsoft Office PowerPoint</Application>
  <PresentationFormat>عرض على الشاشة (3:4)‏</PresentationFormat>
  <Paragraphs>69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زوايا</vt:lpstr>
      <vt:lpstr>التسويق الفايروسي</vt:lpstr>
      <vt:lpstr>مفهوم التسويق الفايروسي</vt:lpstr>
      <vt:lpstr>اهمية التسويق الفايروسي</vt:lpstr>
      <vt:lpstr>فوائد التسويق الفايروسي</vt:lpstr>
      <vt:lpstr>اهداف التسويق الفايروسي</vt:lpstr>
      <vt:lpstr>اساسيات التسويق الفايروسي</vt:lpstr>
      <vt:lpstr>استراتيجيات التسويق الفايروسي</vt:lpstr>
      <vt:lpstr>مشاكل  التسويق الفايروسي</vt:lpstr>
      <vt:lpstr>قياس  التسويق الفايروسي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الاستخبارات التسويقية</dc:title>
  <dc:creator>Maher</dc:creator>
  <cp:lastModifiedBy>Maher</cp:lastModifiedBy>
  <cp:revision>50</cp:revision>
  <dcterms:created xsi:type="dcterms:W3CDTF">2019-07-11T17:09:31Z</dcterms:created>
  <dcterms:modified xsi:type="dcterms:W3CDTF">2019-10-27T06:17:25Z</dcterms:modified>
</cp:coreProperties>
</file>