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14D09-F1E4-49C2-8F6A-DD5E1901481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1FF1D61-EFF4-4828-813C-769898955885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2000" b="1" dirty="0" smtClean="0">
              <a:solidFill>
                <a:schemeClr val="tx1"/>
              </a:solidFill>
              <a:cs typeface="AdvertisingExtraBold" pitchFamily="2" charset="-78"/>
            </a:rPr>
            <a:t>البيئة الخارجية </a:t>
          </a:r>
          <a:endParaRPr lang="en-US" sz="20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E5F5AC0F-4DDD-4CC6-9C25-B3C3B461BC31}" type="parTrans" cxnId="{FA495EB7-91F8-4CD9-A8C7-EDF1585D287E}">
      <dgm:prSet/>
      <dgm:spPr/>
      <dgm:t>
        <a:bodyPr/>
        <a:lstStyle/>
        <a:p>
          <a:endParaRPr lang="en-US" b="1"/>
        </a:p>
      </dgm:t>
    </dgm:pt>
    <dgm:pt modelId="{DB2971EB-4D1C-4E46-BDBE-0A2B8CA93E1C}" type="sibTrans" cxnId="{FA495EB7-91F8-4CD9-A8C7-EDF1585D287E}">
      <dgm:prSet/>
      <dgm:spPr/>
      <dgm:t>
        <a:bodyPr/>
        <a:lstStyle/>
        <a:p>
          <a:endParaRPr lang="en-US" b="1"/>
        </a:p>
      </dgm:t>
    </dgm:pt>
    <dgm:pt modelId="{4B7606A6-74EC-4758-892A-CFC0AB7A08C0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1800" b="1" dirty="0" smtClean="0">
              <a:solidFill>
                <a:schemeClr val="tx1"/>
              </a:solidFill>
              <a:cs typeface="AdvertisingExtraBold" pitchFamily="2" charset="-78"/>
            </a:rPr>
            <a:t>البيئة الخاصة</a:t>
          </a:r>
          <a:endParaRPr lang="en-US" sz="1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AEE56285-7E73-464F-82FF-D3FD88A1FF22}" type="parTrans" cxnId="{CB983407-8F88-4641-A592-A2BB4655631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E81D57DB-4999-4C36-B9B6-CE4F553A790F}" type="sibTrans" cxnId="{CB983407-8F88-4641-A592-A2BB4655631E}">
      <dgm:prSet/>
      <dgm:spPr/>
      <dgm:t>
        <a:bodyPr/>
        <a:lstStyle/>
        <a:p>
          <a:endParaRPr lang="en-US" b="1"/>
        </a:p>
      </dgm:t>
    </dgm:pt>
    <dgm:pt modelId="{5EC869F6-C33A-459C-8872-E07A83860BC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الموردون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47E54BE8-BE2D-4F14-BB77-4A7B277FC3BA}" type="parTrans" cxnId="{18664D62-7032-4301-A5A3-CC686BECBE3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26BB00E3-7A25-42D9-99EC-E57D78EE5569}" type="sibTrans" cxnId="{18664D62-7032-4301-A5A3-CC686BECBE3D}">
      <dgm:prSet/>
      <dgm:spPr/>
      <dgm:t>
        <a:bodyPr/>
        <a:lstStyle/>
        <a:p>
          <a:endParaRPr lang="en-US" b="1"/>
        </a:p>
      </dgm:t>
    </dgm:pt>
    <dgm:pt modelId="{39E74344-A172-43E2-91EE-2DA4853FF6DA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المنافسون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9D26DE20-D294-4C8B-BB49-D1ADEFE4780D}" type="parTrans" cxnId="{0BEAD544-F110-4E74-A8BA-8CC58A58058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95A6710D-BDB6-4A9C-979E-950877752F4C}" type="sibTrans" cxnId="{0BEAD544-F110-4E74-A8BA-8CC58A58058E}">
      <dgm:prSet/>
      <dgm:spPr/>
      <dgm:t>
        <a:bodyPr/>
        <a:lstStyle/>
        <a:p>
          <a:endParaRPr lang="en-US" b="1"/>
        </a:p>
      </dgm:t>
    </dgm:pt>
    <dgm:pt modelId="{47361F01-B0CE-4DFC-AEDE-5496593C3D81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2000" b="1" dirty="0" smtClean="0">
              <a:solidFill>
                <a:schemeClr val="tx1"/>
              </a:solidFill>
              <a:cs typeface="AdvertisingExtraBold" pitchFamily="2" charset="-78"/>
            </a:rPr>
            <a:t>البيئة العامة</a:t>
          </a:r>
          <a:endParaRPr lang="en-US" sz="20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6660C3A2-818C-44D5-BD08-1E903E699C03}" type="parTrans" cxnId="{231F7399-A66F-4761-B126-D849BB84052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CC49D9C6-C66E-41C7-8DF8-325337892B39}" type="sibTrans" cxnId="{231F7399-A66F-4761-B126-D849BB840527}">
      <dgm:prSet/>
      <dgm:spPr/>
      <dgm:t>
        <a:bodyPr/>
        <a:lstStyle/>
        <a:p>
          <a:endParaRPr lang="en-US" b="1"/>
        </a:p>
      </dgm:t>
    </dgm:pt>
    <dgm:pt modelId="{E9B526C4-3DE7-4358-9212-5A6D8CA85828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ar-IQ" sz="1400" b="1" dirty="0" smtClean="0">
              <a:solidFill>
                <a:schemeClr val="tx1"/>
              </a:solidFill>
              <a:cs typeface="AdvertisingExtraBold" pitchFamily="2" charset="-78"/>
            </a:rPr>
            <a:t>القطاع الاجتماعي</a:t>
          </a:r>
          <a:endParaRPr lang="en-US" sz="14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81061700-A2A4-48B9-A1A2-09C9B49A963B}" type="parTrans" cxnId="{75D542EE-2C5E-4542-BEE3-5D292CAFF89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9BF64451-1EE2-4E23-8717-F986756F7681}" type="sibTrans" cxnId="{75D542EE-2C5E-4542-BEE3-5D292CAFF89A}">
      <dgm:prSet/>
      <dgm:spPr/>
      <dgm:t>
        <a:bodyPr/>
        <a:lstStyle/>
        <a:p>
          <a:endParaRPr lang="en-US" b="1"/>
        </a:p>
      </dgm:t>
    </dgm:pt>
    <dgm:pt modelId="{39AAB836-1BAC-4656-8CED-4CCFDB84137C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ar-IQ" sz="1400" b="1" dirty="0" smtClean="0">
              <a:solidFill>
                <a:schemeClr val="tx1"/>
              </a:solidFill>
              <a:effectLst/>
              <a:cs typeface="AdvertisingExtraBold" pitchFamily="2" charset="-78"/>
            </a:rPr>
            <a:t>القطاع الاقتصادي</a:t>
          </a:r>
          <a:endParaRPr lang="en-US" sz="1400" b="1" dirty="0">
            <a:solidFill>
              <a:schemeClr val="tx1"/>
            </a:solidFill>
            <a:effectLst/>
            <a:cs typeface="AdvertisingExtraBold" pitchFamily="2" charset="-78"/>
          </a:endParaRPr>
        </a:p>
      </dgm:t>
    </dgm:pt>
    <dgm:pt modelId="{1F545572-D293-4B78-9738-2A6D1944613C}" type="parTrans" cxnId="{D71876F4-C146-4698-B32C-FA15E58B1F9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C364A04B-137B-4540-9521-4521BBDDD145}" type="sibTrans" cxnId="{D71876F4-C146-4698-B32C-FA15E58B1F95}">
      <dgm:prSet/>
      <dgm:spPr/>
      <dgm:t>
        <a:bodyPr/>
        <a:lstStyle/>
        <a:p>
          <a:endParaRPr lang="en-US" b="1"/>
        </a:p>
      </dgm:t>
    </dgm:pt>
    <dgm:pt modelId="{4540B604-F49A-4511-A23D-9DCCF33662DD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ar-IQ" sz="1400" b="1" dirty="0" smtClean="0">
              <a:solidFill>
                <a:schemeClr val="tx1"/>
              </a:solidFill>
              <a:cs typeface="AdvertisingExtraBold" pitchFamily="2" charset="-78"/>
            </a:rPr>
            <a:t>القطاع التنكلوجي</a:t>
          </a:r>
          <a:endParaRPr lang="en-US" sz="14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A2D21980-1B11-41D5-A321-468B65378C39}" type="parTrans" cxnId="{F00260C4-9917-46D4-B68B-AEC864BB3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F6337FD5-9ECF-4AD5-BE5F-38FBA5AA5508}" type="sibTrans" cxnId="{F00260C4-9917-46D4-B68B-AEC864BB34DD}">
      <dgm:prSet/>
      <dgm:spPr/>
      <dgm:t>
        <a:bodyPr/>
        <a:lstStyle/>
        <a:p>
          <a:endParaRPr lang="en-US" b="1"/>
        </a:p>
      </dgm:t>
    </dgm:pt>
    <dgm:pt modelId="{69E70F43-B1B8-49DF-867E-AD174BD9D024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ar-IQ" sz="1400" b="1" dirty="0" smtClean="0">
              <a:solidFill>
                <a:schemeClr val="tx1"/>
              </a:solidFill>
              <a:cs typeface="AdvertisingExtraBold" pitchFamily="2" charset="-78"/>
            </a:rPr>
            <a:t>القطاع الحكومي </a:t>
          </a:r>
          <a:endParaRPr lang="en-US" sz="14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36D9DA86-9C84-4EED-8717-ED786642B753}" type="parTrans" cxnId="{6EDD3D4A-3111-47F6-87BC-9ADF8B30CB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36D68E13-A2C7-4F97-8A77-BF72540D9E08}" type="sibTrans" cxnId="{6EDD3D4A-3111-47F6-87BC-9ADF8B30CBBF}">
      <dgm:prSet/>
      <dgm:spPr/>
      <dgm:t>
        <a:bodyPr/>
        <a:lstStyle/>
        <a:p>
          <a:endParaRPr lang="en-US" b="1"/>
        </a:p>
      </dgm:t>
    </dgm:pt>
    <dgm:pt modelId="{3FF63DA7-DE6B-456C-8D23-BDEF96E55FB7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الموزعون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EFE46822-39F4-440F-9DF3-5672BEF610FC}" type="parTrans" cxnId="{D4506CAA-DB69-44E7-9BF6-C13184B339C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DF066E2F-12BF-48B4-92F0-B7D9F686A125}" type="sibTrans" cxnId="{D4506CAA-DB69-44E7-9BF6-C13184B339CA}">
      <dgm:prSet/>
      <dgm:spPr/>
      <dgm:t>
        <a:bodyPr/>
        <a:lstStyle/>
        <a:p>
          <a:endParaRPr lang="en-US" b="1"/>
        </a:p>
      </dgm:t>
    </dgm:pt>
    <dgm:pt modelId="{00EAC143-2FA6-444B-BAD5-FBDEE7717462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الزبائن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075D7168-7583-493C-AABB-3FF0BA18532E}" type="parTrans" cxnId="{2C8D1D91-7AF3-40D0-8B9E-B664F225E17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D8D6F570-A2D7-4669-94FD-D67B5B8390C6}" type="sibTrans" cxnId="{2C8D1D91-7AF3-40D0-8B9E-B664F225E17E}">
      <dgm:prSet/>
      <dgm:spPr/>
      <dgm:t>
        <a:bodyPr/>
        <a:lstStyle/>
        <a:p>
          <a:endParaRPr lang="en-US" b="1"/>
        </a:p>
      </dgm:t>
    </dgm:pt>
    <dgm:pt modelId="{423291C4-3345-408E-9C16-3E694843334D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الحكومة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2C882B5D-CE71-4243-800B-9EF58A8F3671}" type="parTrans" cxnId="{34D8D788-42D1-47ED-8DBA-194D0A2104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9453F84A-D170-4DAD-A9DF-DFB71DE2889D}" type="sibTrans" cxnId="{34D8D788-42D1-47ED-8DBA-194D0A2104F3}">
      <dgm:prSet/>
      <dgm:spPr/>
      <dgm:t>
        <a:bodyPr/>
        <a:lstStyle/>
        <a:p>
          <a:endParaRPr lang="en-US" b="1"/>
        </a:p>
      </dgm:t>
    </dgm:pt>
    <dgm:pt modelId="{DE3AA1B4-3DAC-4572-97E1-6035DAB1581E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ar-IQ" sz="800" b="1" dirty="0" smtClean="0">
              <a:solidFill>
                <a:schemeClr val="tx1"/>
              </a:solidFill>
              <a:cs typeface="AdvertisingExtraBold" pitchFamily="2" charset="-78"/>
            </a:rPr>
            <a:t>النقابات </a:t>
          </a:r>
          <a:endParaRPr lang="en-US" sz="800" b="1" dirty="0">
            <a:solidFill>
              <a:schemeClr val="tx1"/>
            </a:solidFill>
            <a:cs typeface="AdvertisingExtraBold" pitchFamily="2" charset="-78"/>
          </a:endParaRPr>
        </a:p>
      </dgm:t>
    </dgm:pt>
    <dgm:pt modelId="{416A19F9-57F9-4DCB-9DF5-05855FCBD0F7}" type="parTrans" cxnId="{F0B2686A-6090-4A56-AC6C-FAF0373DF39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400" b="1">
            <a:solidFill>
              <a:schemeClr val="tx1"/>
            </a:solidFill>
            <a:cs typeface="AdvertisingExtraBold" pitchFamily="2" charset="-78"/>
          </a:endParaRPr>
        </a:p>
      </dgm:t>
    </dgm:pt>
    <dgm:pt modelId="{5CD2908B-9768-4523-BA8E-485CA010F3AB}" type="sibTrans" cxnId="{F0B2686A-6090-4A56-AC6C-FAF0373DF394}">
      <dgm:prSet/>
      <dgm:spPr/>
      <dgm:t>
        <a:bodyPr/>
        <a:lstStyle/>
        <a:p>
          <a:endParaRPr lang="en-US" b="1"/>
        </a:p>
      </dgm:t>
    </dgm:pt>
    <dgm:pt modelId="{7FE0B962-9598-4495-9404-9890D220C47D}" type="pres">
      <dgm:prSet presAssocID="{45A14D09-F1E4-49C2-8F6A-DD5E190148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CFCAD8-3081-4CD5-BBCC-74DDD28CAF9C}" type="pres">
      <dgm:prSet presAssocID="{45A14D09-F1E4-49C2-8F6A-DD5E1901481E}" presName="hierFlow" presStyleCnt="0"/>
      <dgm:spPr/>
    </dgm:pt>
    <dgm:pt modelId="{A85F492E-7FB6-4D5C-B632-9FB06A11BFD0}" type="pres">
      <dgm:prSet presAssocID="{45A14D09-F1E4-49C2-8F6A-DD5E190148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62CC28-9B94-46CB-A42E-B740CD6D1E02}" type="pres">
      <dgm:prSet presAssocID="{51FF1D61-EFF4-4828-813C-769898955885}" presName="Name14" presStyleCnt="0"/>
      <dgm:spPr/>
    </dgm:pt>
    <dgm:pt modelId="{0594ABFC-5141-45FC-85FF-0607F5A3EFF1}" type="pres">
      <dgm:prSet presAssocID="{51FF1D61-EFF4-4828-813C-769898955885}" presName="level1Shape" presStyleLbl="node0" presStyleIdx="0" presStyleCnt="1" custScaleX="283559" custScaleY="302624" custLinFactY="-100000" custLinFactNeighborX="-14178" custLinFactNeighborY="-197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0B915-8A72-462A-913C-810E7D1D81B4}" type="pres">
      <dgm:prSet presAssocID="{51FF1D61-EFF4-4828-813C-769898955885}" presName="hierChild2" presStyleCnt="0"/>
      <dgm:spPr/>
    </dgm:pt>
    <dgm:pt modelId="{2E715CC7-16A8-45E1-99E9-FE39979A106E}" type="pres">
      <dgm:prSet presAssocID="{AEE56285-7E73-464F-82FF-D3FD88A1FF22}" presName="Name19" presStyleLbl="parChTrans1D2" presStyleIdx="0" presStyleCnt="2"/>
      <dgm:spPr/>
    </dgm:pt>
    <dgm:pt modelId="{7C2A17AC-C406-422B-B2E5-17FCEF86F515}" type="pres">
      <dgm:prSet presAssocID="{4B7606A6-74EC-4758-892A-CFC0AB7A08C0}" presName="Name21" presStyleCnt="0"/>
      <dgm:spPr/>
    </dgm:pt>
    <dgm:pt modelId="{46A68257-C5F6-4168-B947-5FDCB8A3E5A3}" type="pres">
      <dgm:prSet presAssocID="{4B7606A6-74EC-4758-892A-CFC0AB7A08C0}" presName="level2Shape" presStyleLbl="node2" presStyleIdx="0" presStyleCnt="2" custScaleX="467117" custScaleY="112669" custLinFactNeighborX="-71797" custLinFactNeighborY="36401"/>
      <dgm:spPr/>
    </dgm:pt>
    <dgm:pt modelId="{C2798C78-92D3-419E-921D-B33ECE9911F7}" type="pres">
      <dgm:prSet presAssocID="{4B7606A6-74EC-4758-892A-CFC0AB7A08C0}" presName="hierChild3" presStyleCnt="0"/>
      <dgm:spPr/>
    </dgm:pt>
    <dgm:pt modelId="{CCB42F3E-F9D7-45F1-AF46-342FB6C948AE}" type="pres">
      <dgm:prSet presAssocID="{47E54BE8-BE2D-4F14-BB77-4A7B277FC3BA}" presName="Name19" presStyleLbl="parChTrans1D3" presStyleIdx="0" presStyleCnt="10"/>
      <dgm:spPr/>
    </dgm:pt>
    <dgm:pt modelId="{ECD2DCD0-716E-4B9A-A749-978C38FABDDA}" type="pres">
      <dgm:prSet presAssocID="{5EC869F6-C33A-459C-8872-E07A83860BC6}" presName="Name21" presStyleCnt="0"/>
      <dgm:spPr/>
    </dgm:pt>
    <dgm:pt modelId="{989FBE80-97B4-42A8-925F-787C75D32E53}" type="pres">
      <dgm:prSet presAssocID="{5EC869F6-C33A-459C-8872-E07A83860BC6}" presName="level2Shape" presStyleLbl="node3" presStyleIdx="0" presStyleCnt="10" custScaleY="182678" custLinFactY="100000" custLinFactNeighborX="-629" custLinFactNeighborY="172414"/>
      <dgm:spPr/>
    </dgm:pt>
    <dgm:pt modelId="{DFFEC360-C89C-4734-8158-08309787DEBC}" type="pres">
      <dgm:prSet presAssocID="{5EC869F6-C33A-459C-8872-E07A83860BC6}" presName="hierChild3" presStyleCnt="0"/>
      <dgm:spPr/>
    </dgm:pt>
    <dgm:pt modelId="{D55A0CA1-F1C2-4F23-B2F6-E4A623130E47}" type="pres">
      <dgm:prSet presAssocID="{9D26DE20-D294-4C8B-BB49-D1ADEFE4780D}" presName="Name19" presStyleLbl="parChTrans1D3" presStyleIdx="1" presStyleCnt="10"/>
      <dgm:spPr/>
    </dgm:pt>
    <dgm:pt modelId="{71B46FD3-F358-4383-A598-476D471668DA}" type="pres">
      <dgm:prSet presAssocID="{39E74344-A172-43E2-91EE-2DA4853FF6DA}" presName="Name21" presStyleCnt="0"/>
      <dgm:spPr/>
    </dgm:pt>
    <dgm:pt modelId="{457441C6-3FD5-46CD-BAFB-7FE71AFC10EE}" type="pres">
      <dgm:prSet presAssocID="{39E74344-A172-43E2-91EE-2DA4853FF6DA}" presName="level2Shape" presStyleLbl="node3" presStyleIdx="1" presStyleCnt="10" custScaleY="182678" custLinFactX="200000" custLinFactY="100000" custLinFactNeighborX="281840" custLinFactNeighborY="172414"/>
      <dgm:spPr/>
    </dgm:pt>
    <dgm:pt modelId="{74AC0519-D500-4413-855A-13FDF7A51055}" type="pres">
      <dgm:prSet presAssocID="{39E74344-A172-43E2-91EE-2DA4853FF6DA}" presName="hierChild3" presStyleCnt="0"/>
      <dgm:spPr/>
    </dgm:pt>
    <dgm:pt modelId="{CEB4D5C8-B856-4DB1-A1AC-28905E46DDFE}" type="pres">
      <dgm:prSet presAssocID="{EFE46822-39F4-440F-9DF3-5672BEF610FC}" presName="Name19" presStyleLbl="parChTrans1D3" presStyleIdx="2" presStyleCnt="10"/>
      <dgm:spPr/>
    </dgm:pt>
    <dgm:pt modelId="{3BF54147-E2D5-4752-B726-2200DA63C6C3}" type="pres">
      <dgm:prSet presAssocID="{3FF63DA7-DE6B-456C-8D23-BDEF96E55FB7}" presName="Name21" presStyleCnt="0"/>
      <dgm:spPr/>
    </dgm:pt>
    <dgm:pt modelId="{39EFB8E4-5545-48E6-8C32-A2A4FE417D02}" type="pres">
      <dgm:prSet presAssocID="{3FF63DA7-DE6B-456C-8D23-BDEF96E55FB7}" presName="level2Shape" presStyleLbl="node3" presStyleIdx="2" presStyleCnt="10" custScaleY="182678" custLinFactY="100000" custLinFactNeighborX="-25064" custLinFactNeighborY="172414"/>
      <dgm:spPr/>
    </dgm:pt>
    <dgm:pt modelId="{10691A81-A749-41BB-B1BC-D7E4CD06EBE0}" type="pres">
      <dgm:prSet presAssocID="{3FF63DA7-DE6B-456C-8D23-BDEF96E55FB7}" presName="hierChild3" presStyleCnt="0"/>
      <dgm:spPr/>
    </dgm:pt>
    <dgm:pt modelId="{B6A1C1F2-F180-48E0-9C8D-C19124E70683}" type="pres">
      <dgm:prSet presAssocID="{075D7168-7583-493C-AABB-3FF0BA18532E}" presName="Name19" presStyleLbl="parChTrans1D3" presStyleIdx="3" presStyleCnt="10"/>
      <dgm:spPr/>
    </dgm:pt>
    <dgm:pt modelId="{B5EFEE3A-B7B8-454D-AC5C-F12DF7670BAF}" type="pres">
      <dgm:prSet presAssocID="{00EAC143-2FA6-444B-BAD5-FBDEE7717462}" presName="Name21" presStyleCnt="0"/>
      <dgm:spPr/>
    </dgm:pt>
    <dgm:pt modelId="{2600BE6F-65A0-4722-8134-B616EC85B599}" type="pres">
      <dgm:prSet presAssocID="{00EAC143-2FA6-444B-BAD5-FBDEE7717462}" presName="level2Shape" presStyleLbl="node3" presStyleIdx="3" presStyleCnt="10" custScaleY="182678" custLinFactY="100000" custLinFactNeighborX="-25503" custLinFactNeighborY="172414"/>
      <dgm:spPr/>
    </dgm:pt>
    <dgm:pt modelId="{050AC0CB-423E-4306-A375-9A85628A5BE8}" type="pres">
      <dgm:prSet presAssocID="{00EAC143-2FA6-444B-BAD5-FBDEE7717462}" presName="hierChild3" presStyleCnt="0"/>
      <dgm:spPr/>
    </dgm:pt>
    <dgm:pt modelId="{6EF13B12-861B-4B1D-9A93-92CE939AEF18}" type="pres">
      <dgm:prSet presAssocID="{2C882B5D-CE71-4243-800B-9EF58A8F3671}" presName="Name19" presStyleLbl="parChTrans1D3" presStyleIdx="4" presStyleCnt="10"/>
      <dgm:spPr/>
    </dgm:pt>
    <dgm:pt modelId="{77191706-7AEC-457B-AF04-DB15C3AD8475}" type="pres">
      <dgm:prSet presAssocID="{423291C4-3345-408E-9C16-3E694843334D}" presName="Name21" presStyleCnt="0"/>
      <dgm:spPr/>
    </dgm:pt>
    <dgm:pt modelId="{CCF69C72-CC57-40D9-94B4-A3931BCE1961}" type="pres">
      <dgm:prSet presAssocID="{423291C4-3345-408E-9C16-3E694843334D}" presName="level2Shape" presStyleLbl="node3" presStyleIdx="4" presStyleCnt="10" custAng="0" custScaleX="101257" custScaleY="196474" custLinFactX="-200000" custLinFactY="100000" custLinFactNeighborX="-202846" custLinFactNeighborY="172414"/>
      <dgm:spPr/>
    </dgm:pt>
    <dgm:pt modelId="{24412BE0-154B-42D2-A877-67EF6F62CC1C}" type="pres">
      <dgm:prSet presAssocID="{423291C4-3345-408E-9C16-3E694843334D}" presName="hierChild3" presStyleCnt="0"/>
      <dgm:spPr/>
    </dgm:pt>
    <dgm:pt modelId="{FA1EFF8E-B134-4600-BF10-B38BC0B9E930}" type="pres">
      <dgm:prSet presAssocID="{416A19F9-57F9-4DCB-9DF5-05855FCBD0F7}" presName="Name19" presStyleLbl="parChTrans1D3" presStyleIdx="5" presStyleCnt="10"/>
      <dgm:spPr/>
    </dgm:pt>
    <dgm:pt modelId="{4E5D10A2-AE1E-484F-A395-BF6DF105ABB7}" type="pres">
      <dgm:prSet presAssocID="{DE3AA1B4-3DAC-4572-97E1-6035DAB1581E}" presName="Name21" presStyleCnt="0"/>
      <dgm:spPr/>
    </dgm:pt>
    <dgm:pt modelId="{2C4F4CE4-20AC-4B4A-82C6-08630E31C5AA}" type="pres">
      <dgm:prSet presAssocID="{DE3AA1B4-3DAC-4572-97E1-6035DAB1581E}" presName="level2Shape" presStyleLbl="node3" presStyleIdx="5" presStyleCnt="10" custAng="0" custScaleX="99535" custScaleY="187899" custLinFactX="-68978" custLinFactY="100000" custLinFactNeighborX="-100000" custLinFactNeighborY="172414"/>
      <dgm:spPr/>
      <dgm:t>
        <a:bodyPr/>
        <a:lstStyle/>
        <a:p>
          <a:endParaRPr lang="en-US"/>
        </a:p>
      </dgm:t>
    </dgm:pt>
    <dgm:pt modelId="{F3811346-14D3-46DB-8EB8-F7C5E6049F55}" type="pres">
      <dgm:prSet presAssocID="{DE3AA1B4-3DAC-4572-97E1-6035DAB1581E}" presName="hierChild3" presStyleCnt="0"/>
      <dgm:spPr/>
    </dgm:pt>
    <dgm:pt modelId="{8485BADC-C3A3-42E1-AB2A-DC26C18BCC83}" type="pres">
      <dgm:prSet presAssocID="{6660C3A2-818C-44D5-BD08-1E903E699C03}" presName="Name19" presStyleLbl="parChTrans1D2" presStyleIdx="1" presStyleCnt="2"/>
      <dgm:spPr/>
    </dgm:pt>
    <dgm:pt modelId="{F043A57B-E7B5-495C-977F-B6949BCA7552}" type="pres">
      <dgm:prSet presAssocID="{47361F01-B0CE-4DFC-AEDE-5496593C3D81}" presName="Name21" presStyleCnt="0"/>
      <dgm:spPr/>
    </dgm:pt>
    <dgm:pt modelId="{27BCC1F5-E367-4BB9-B2E3-66D707137936}" type="pres">
      <dgm:prSet presAssocID="{47361F01-B0CE-4DFC-AEDE-5496593C3D81}" presName="level2Shape" presStyleLbl="node2" presStyleIdx="1" presStyleCnt="2" custScaleX="438761" custScaleY="143493" custLinFactNeighborX="-6120" custLinFactNeighborY="18734"/>
      <dgm:spPr/>
    </dgm:pt>
    <dgm:pt modelId="{F11FBEF6-40B6-4D57-8542-4E35EEB07C96}" type="pres">
      <dgm:prSet presAssocID="{47361F01-B0CE-4DFC-AEDE-5496593C3D81}" presName="hierChild3" presStyleCnt="0"/>
      <dgm:spPr/>
    </dgm:pt>
    <dgm:pt modelId="{A04384C5-5B9F-4930-A976-C803A12B9FAF}" type="pres">
      <dgm:prSet presAssocID="{81061700-A2A4-48B9-A1A2-09C9B49A963B}" presName="Name19" presStyleLbl="parChTrans1D3" presStyleIdx="6" presStyleCnt="10"/>
      <dgm:spPr/>
    </dgm:pt>
    <dgm:pt modelId="{014033DB-4D2E-442B-8831-136543437511}" type="pres">
      <dgm:prSet presAssocID="{E9B526C4-3DE7-4358-9212-5A6D8CA85828}" presName="Name21" presStyleCnt="0"/>
      <dgm:spPr/>
    </dgm:pt>
    <dgm:pt modelId="{98898D42-67F7-4C6A-93E2-2C62CC607132}" type="pres">
      <dgm:prSet presAssocID="{E9B526C4-3DE7-4358-9212-5A6D8CA85828}" presName="level2Shape" presStyleLbl="node3" presStyleIdx="6" presStyleCnt="10" custScaleY="503937"/>
      <dgm:spPr/>
      <dgm:t>
        <a:bodyPr/>
        <a:lstStyle/>
        <a:p>
          <a:endParaRPr lang="en-US"/>
        </a:p>
      </dgm:t>
    </dgm:pt>
    <dgm:pt modelId="{75A2BEA2-0902-44C5-8C55-D1A30905A018}" type="pres">
      <dgm:prSet presAssocID="{E9B526C4-3DE7-4358-9212-5A6D8CA85828}" presName="hierChild3" presStyleCnt="0"/>
      <dgm:spPr/>
    </dgm:pt>
    <dgm:pt modelId="{153BFA05-CC45-4CAE-AD0D-61F8030302C9}" type="pres">
      <dgm:prSet presAssocID="{1F545572-D293-4B78-9738-2A6D1944613C}" presName="Name19" presStyleLbl="parChTrans1D3" presStyleIdx="7" presStyleCnt="10"/>
      <dgm:spPr/>
    </dgm:pt>
    <dgm:pt modelId="{096DEB9A-C578-4C75-96A9-7A869D6B2DDC}" type="pres">
      <dgm:prSet presAssocID="{39AAB836-1BAC-4656-8CED-4CCFDB84137C}" presName="Name21" presStyleCnt="0"/>
      <dgm:spPr/>
    </dgm:pt>
    <dgm:pt modelId="{387D6B22-0CA1-429E-A1FE-BD4840C2707F}" type="pres">
      <dgm:prSet presAssocID="{39AAB836-1BAC-4656-8CED-4CCFDB84137C}" presName="level2Shape" presStyleLbl="node3" presStyleIdx="7" presStyleCnt="10" custScaleY="488692"/>
      <dgm:spPr/>
      <dgm:t>
        <a:bodyPr/>
        <a:lstStyle/>
        <a:p>
          <a:endParaRPr lang="en-US"/>
        </a:p>
      </dgm:t>
    </dgm:pt>
    <dgm:pt modelId="{E50B28FA-7E0C-4E39-9C5F-19F082A81A92}" type="pres">
      <dgm:prSet presAssocID="{39AAB836-1BAC-4656-8CED-4CCFDB84137C}" presName="hierChild3" presStyleCnt="0"/>
      <dgm:spPr/>
    </dgm:pt>
    <dgm:pt modelId="{F04C6B1F-EA91-4A8A-883C-1DD9CFB4EB6F}" type="pres">
      <dgm:prSet presAssocID="{A2D21980-1B11-41D5-A321-468B65378C39}" presName="Name19" presStyleLbl="parChTrans1D3" presStyleIdx="8" presStyleCnt="10"/>
      <dgm:spPr/>
    </dgm:pt>
    <dgm:pt modelId="{4CE20173-6760-4ECA-AED1-043328E84935}" type="pres">
      <dgm:prSet presAssocID="{4540B604-F49A-4511-A23D-9DCCF33662DD}" presName="Name21" presStyleCnt="0"/>
      <dgm:spPr/>
    </dgm:pt>
    <dgm:pt modelId="{EA8EF597-5722-4EE5-93CE-8B6061B6D046}" type="pres">
      <dgm:prSet presAssocID="{4540B604-F49A-4511-A23D-9DCCF33662DD}" presName="level2Shape" presStyleLbl="node3" presStyleIdx="8" presStyleCnt="10" custScaleY="496992"/>
      <dgm:spPr/>
      <dgm:t>
        <a:bodyPr/>
        <a:lstStyle/>
        <a:p>
          <a:endParaRPr lang="en-US"/>
        </a:p>
      </dgm:t>
    </dgm:pt>
    <dgm:pt modelId="{E81AA544-06C7-48A2-A74C-23CA30FDD413}" type="pres">
      <dgm:prSet presAssocID="{4540B604-F49A-4511-A23D-9DCCF33662DD}" presName="hierChild3" presStyleCnt="0"/>
      <dgm:spPr/>
    </dgm:pt>
    <dgm:pt modelId="{1269A435-8DB7-4CA0-B3A2-7D72F0CE6CFB}" type="pres">
      <dgm:prSet presAssocID="{36D9DA86-9C84-4EED-8717-ED786642B753}" presName="Name19" presStyleLbl="parChTrans1D3" presStyleIdx="9" presStyleCnt="10"/>
      <dgm:spPr/>
    </dgm:pt>
    <dgm:pt modelId="{4BCB47CD-7168-4B04-885F-66CD9AB87A48}" type="pres">
      <dgm:prSet presAssocID="{69E70F43-B1B8-49DF-867E-AD174BD9D024}" presName="Name21" presStyleCnt="0"/>
      <dgm:spPr/>
    </dgm:pt>
    <dgm:pt modelId="{01961C64-72CA-47BA-9C94-2B6FF05299FB}" type="pres">
      <dgm:prSet presAssocID="{69E70F43-B1B8-49DF-867E-AD174BD9D024}" presName="level2Shape" presStyleLbl="node3" presStyleIdx="9" presStyleCnt="10" custScaleY="503936"/>
      <dgm:spPr/>
      <dgm:t>
        <a:bodyPr/>
        <a:lstStyle/>
        <a:p>
          <a:endParaRPr lang="en-US"/>
        </a:p>
      </dgm:t>
    </dgm:pt>
    <dgm:pt modelId="{F50A0B90-210C-48EB-81A3-2A655BD241F2}" type="pres">
      <dgm:prSet presAssocID="{69E70F43-B1B8-49DF-867E-AD174BD9D024}" presName="hierChild3" presStyleCnt="0"/>
      <dgm:spPr/>
    </dgm:pt>
    <dgm:pt modelId="{61AB9B26-24C6-4146-ABAE-ADFD97678A43}" type="pres">
      <dgm:prSet presAssocID="{45A14D09-F1E4-49C2-8F6A-DD5E1901481E}" presName="bgShapesFlow" presStyleCnt="0"/>
      <dgm:spPr/>
    </dgm:pt>
  </dgm:ptLst>
  <dgm:cxnLst>
    <dgm:cxn modelId="{A9F4DD1C-888A-4270-B7FE-C0948F65C5B8}" type="presOf" srcId="{E9B526C4-3DE7-4358-9212-5A6D8CA85828}" destId="{98898D42-67F7-4C6A-93E2-2C62CC607132}" srcOrd="0" destOrd="0" presId="urn:microsoft.com/office/officeart/2005/8/layout/hierarchy6"/>
    <dgm:cxn modelId="{512A61D5-EF45-4363-B58C-3DA5CD4A3113}" type="presOf" srcId="{39E74344-A172-43E2-91EE-2DA4853FF6DA}" destId="{457441C6-3FD5-46CD-BAFB-7FE71AFC10EE}" srcOrd="0" destOrd="0" presId="urn:microsoft.com/office/officeart/2005/8/layout/hierarchy6"/>
    <dgm:cxn modelId="{CB983407-8F88-4641-A592-A2BB4655631E}" srcId="{51FF1D61-EFF4-4828-813C-769898955885}" destId="{4B7606A6-74EC-4758-892A-CFC0AB7A08C0}" srcOrd="0" destOrd="0" parTransId="{AEE56285-7E73-464F-82FF-D3FD88A1FF22}" sibTransId="{E81D57DB-4999-4C36-B9B6-CE4F553A790F}"/>
    <dgm:cxn modelId="{CFBA2832-58E7-4D1A-A334-7D044A812FAC}" type="presOf" srcId="{423291C4-3345-408E-9C16-3E694843334D}" destId="{CCF69C72-CC57-40D9-94B4-A3931BCE1961}" srcOrd="0" destOrd="0" presId="urn:microsoft.com/office/officeart/2005/8/layout/hierarchy6"/>
    <dgm:cxn modelId="{1FFAB8EE-530C-486D-9102-092073D6BC76}" type="presOf" srcId="{39AAB836-1BAC-4656-8CED-4CCFDB84137C}" destId="{387D6B22-0CA1-429E-A1FE-BD4840C2707F}" srcOrd="0" destOrd="0" presId="urn:microsoft.com/office/officeart/2005/8/layout/hierarchy6"/>
    <dgm:cxn modelId="{B67E5FAE-0593-485A-98DB-0ECC1959944D}" type="presOf" srcId="{2C882B5D-CE71-4243-800B-9EF58A8F3671}" destId="{6EF13B12-861B-4B1D-9A93-92CE939AEF18}" srcOrd="0" destOrd="0" presId="urn:microsoft.com/office/officeart/2005/8/layout/hierarchy6"/>
    <dgm:cxn modelId="{18664D62-7032-4301-A5A3-CC686BECBE3D}" srcId="{4B7606A6-74EC-4758-892A-CFC0AB7A08C0}" destId="{5EC869F6-C33A-459C-8872-E07A83860BC6}" srcOrd="0" destOrd="0" parTransId="{47E54BE8-BE2D-4F14-BB77-4A7B277FC3BA}" sibTransId="{26BB00E3-7A25-42D9-99EC-E57D78EE5569}"/>
    <dgm:cxn modelId="{46BADC08-9A0E-468D-BC94-6B8FF284A530}" type="presOf" srcId="{DE3AA1B4-3DAC-4572-97E1-6035DAB1581E}" destId="{2C4F4CE4-20AC-4B4A-82C6-08630E31C5AA}" srcOrd="0" destOrd="0" presId="urn:microsoft.com/office/officeart/2005/8/layout/hierarchy6"/>
    <dgm:cxn modelId="{75D542EE-2C5E-4542-BEE3-5D292CAFF89A}" srcId="{47361F01-B0CE-4DFC-AEDE-5496593C3D81}" destId="{E9B526C4-3DE7-4358-9212-5A6D8CA85828}" srcOrd="0" destOrd="0" parTransId="{81061700-A2A4-48B9-A1A2-09C9B49A963B}" sibTransId="{9BF64451-1EE2-4E23-8717-F986756F7681}"/>
    <dgm:cxn modelId="{FA495EB7-91F8-4CD9-A8C7-EDF1585D287E}" srcId="{45A14D09-F1E4-49C2-8F6A-DD5E1901481E}" destId="{51FF1D61-EFF4-4828-813C-769898955885}" srcOrd="0" destOrd="0" parTransId="{E5F5AC0F-4DDD-4CC6-9C25-B3C3B461BC31}" sibTransId="{DB2971EB-4D1C-4E46-BDBE-0A2B8CA93E1C}"/>
    <dgm:cxn modelId="{D6E7F258-5331-435D-A1A7-484836BAAC7C}" type="presOf" srcId="{075D7168-7583-493C-AABB-3FF0BA18532E}" destId="{B6A1C1F2-F180-48E0-9C8D-C19124E70683}" srcOrd="0" destOrd="0" presId="urn:microsoft.com/office/officeart/2005/8/layout/hierarchy6"/>
    <dgm:cxn modelId="{44D00A43-2DE4-4893-B3D6-523997B1A897}" type="presOf" srcId="{1F545572-D293-4B78-9738-2A6D1944613C}" destId="{153BFA05-CC45-4CAE-AD0D-61F8030302C9}" srcOrd="0" destOrd="0" presId="urn:microsoft.com/office/officeart/2005/8/layout/hierarchy6"/>
    <dgm:cxn modelId="{231F7399-A66F-4761-B126-D849BB840527}" srcId="{51FF1D61-EFF4-4828-813C-769898955885}" destId="{47361F01-B0CE-4DFC-AEDE-5496593C3D81}" srcOrd="1" destOrd="0" parTransId="{6660C3A2-818C-44D5-BD08-1E903E699C03}" sibTransId="{CC49D9C6-C66E-41C7-8DF8-325337892B39}"/>
    <dgm:cxn modelId="{39D0A99F-B67F-44B6-A7EC-0EF776FDCB88}" type="presOf" srcId="{81061700-A2A4-48B9-A1A2-09C9B49A963B}" destId="{A04384C5-5B9F-4930-A976-C803A12B9FAF}" srcOrd="0" destOrd="0" presId="urn:microsoft.com/office/officeart/2005/8/layout/hierarchy6"/>
    <dgm:cxn modelId="{F0B2686A-6090-4A56-AC6C-FAF0373DF394}" srcId="{4B7606A6-74EC-4758-892A-CFC0AB7A08C0}" destId="{DE3AA1B4-3DAC-4572-97E1-6035DAB1581E}" srcOrd="5" destOrd="0" parTransId="{416A19F9-57F9-4DCB-9DF5-05855FCBD0F7}" sibTransId="{5CD2908B-9768-4523-BA8E-485CA010F3AB}"/>
    <dgm:cxn modelId="{E40E7EE8-0EAC-4AB4-9A95-8E8BF52E0157}" type="presOf" srcId="{EFE46822-39F4-440F-9DF3-5672BEF610FC}" destId="{CEB4D5C8-B856-4DB1-A1AC-28905E46DDFE}" srcOrd="0" destOrd="0" presId="urn:microsoft.com/office/officeart/2005/8/layout/hierarchy6"/>
    <dgm:cxn modelId="{29D0B1A2-9F9F-4A20-B712-BEFEBB8FB3C6}" type="presOf" srcId="{45A14D09-F1E4-49C2-8F6A-DD5E1901481E}" destId="{7FE0B962-9598-4495-9404-9890D220C47D}" srcOrd="0" destOrd="0" presId="urn:microsoft.com/office/officeart/2005/8/layout/hierarchy6"/>
    <dgm:cxn modelId="{D4506CAA-DB69-44E7-9BF6-C13184B339CA}" srcId="{4B7606A6-74EC-4758-892A-CFC0AB7A08C0}" destId="{3FF63DA7-DE6B-456C-8D23-BDEF96E55FB7}" srcOrd="2" destOrd="0" parTransId="{EFE46822-39F4-440F-9DF3-5672BEF610FC}" sibTransId="{DF066E2F-12BF-48B4-92F0-B7D9F686A125}"/>
    <dgm:cxn modelId="{4BB94AC7-EBDE-457E-942E-2F16D02980B6}" type="presOf" srcId="{AEE56285-7E73-464F-82FF-D3FD88A1FF22}" destId="{2E715CC7-16A8-45E1-99E9-FE39979A106E}" srcOrd="0" destOrd="0" presId="urn:microsoft.com/office/officeart/2005/8/layout/hierarchy6"/>
    <dgm:cxn modelId="{6EDD3D4A-3111-47F6-87BC-9ADF8B30CBBF}" srcId="{47361F01-B0CE-4DFC-AEDE-5496593C3D81}" destId="{69E70F43-B1B8-49DF-867E-AD174BD9D024}" srcOrd="3" destOrd="0" parTransId="{36D9DA86-9C84-4EED-8717-ED786642B753}" sibTransId="{36D68E13-A2C7-4F97-8A77-BF72540D9E08}"/>
    <dgm:cxn modelId="{F5B17017-0A6D-4078-81E5-7BBC3CBCC2D9}" type="presOf" srcId="{36D9DA86-9C84-4EED-8717-ED786642B753}" destId="{1269A435-8DB7-4CA0-B3A2-7D72F0CE6CFB}" srcOrd="0" destOrd="0" presId="urn:microsoft.com/office/officeart/2005/8/layout/hierarchy6"/>
    <dgm:cxn modelId="{186B653E-E471-4891-AFC5-AE5C7F972F7C}" type="presOf" srcId="{47E54BE8-BE2D-4F14-BB77-4A7B277FC3BA}" destId="{CCB42F3E-F9D7-45F1-AF46-342FB6C948AE}" srcOrd="0" destOrd="0" presId="urn:microsoft.com/office/officeart/2005/8/layout/hierarchy6"/>
    <dgm:cxn modelId="{8CE82EE3-0A8E-4FA7-9365-FDFDAB2393E8}" type="presOf" srcId="{51FF1D61-EFF4-4828-813C-769898955885}" destId="{0594ABFC-5141-45FC-85FF-0607F5A3EFF1}" srcOrd="0" destOrd="0" presId="urn:microsoft.com/office/officeart/2005/8/layout/hierarchy6"/>
    <dgm:cxn modelId="{38430F8B-F254-4913-BF4C-30B2D5F25B99}" type="presOf" srcId="{00EAC143-2FA6-444B-BAD5-FBDEE7717462}" destId="{2600BE6F-65A0-4722-8134-B616EC85B599}" srcOrd="0" destOrd="0" presId="urn:microsoft.com/office/officeart/2005/8/layout/hierarchy6"/>
    <dgm:cxn modelId="{5A2AFB46-6F09-4969-913D-5116F44C7B0F}" type="presOf" srcId="{47361F01-B0CE-4DFC-AEDE-5496593C3D81}" destId="{27BCC1F5-E367-4BB9-B2E3-66D707137936}" srcOrd="0" destOrd="0" presId="urn:microsoft.com/office/officeart/2005/8/layout/hierarchy6"/>
    <dgm:cxn modelId="{D71876F4-C146-4698-B32C-FA15E58B1F95}" srcId="{47361F01-B0CE-4DFC-AEDE-5496593C3D81}" destId="{39AAB836-1BAC-4656-8CED-4CCFDB84137C}" srcOrd="1" destOrd="0" parTransId="{1F545572-D293-4B78-9738-2A6D1944613C}" sibTransId="{C364A04B-137B-4540-9521-4521BBDDD145}"/>
    <dgm:cxn modelId="{0BEAD544-F110-4E74-A8BA-8CC58A58058E}" srcId="{4B7606A6-74EC-4758-892A-CFC0AB7A08C0}" destId="{39E74344-A172-43E2-91EE-2DA4853FF6DA}" srcOrd="1" destOrd="0" parTransId="{9D26DE20-D294-4C8B-BB49-D1ADEFE4780D}" sibTransId="{95A6710D-BDB6-4A9C-979E-950877752F4C}"/>
    <dgm:cxn modelId="{785E1429-5800-41AD-AA15-03936D4F9A40}" type="presOf" srcId="{A2D21980-1B11-41D5-A321-468B65378C39}" destId="{F04C6B1F-EA91-4A8A-883C-1DD9CFB4EB6F}" srcOrd="0" destOrd="0" presId="urn:microsoft.com/office/officeart/2005/8/layout/hierarchy6"/>
    <dgm:cxn modelId="{2C8D1D91-7AF3-40D0-8B9E-B664F225E17E}" srcId="{4B7606A6-74EC-4758-892A-CFC0AB7A08C0}" destId="{00EAC143-2FA6-444B-BAD5-FBDEE7717462}" srcOrd="3" destOrd="0" parTransId="{075D7168-7583-493C-AABB-3FF0BA18532E}" sibTransId="{D8D6F570-A2D7-4669-94FD-D67B5B8390C6}"/>
    <dgm:cxn modelId="{FD669EAB-1797-4E00-AD3E-77A0FCD0A245}" type="presOf" srcId="{3FF63DA7-DE6B-456C-8D23-BDEF96E55FB7}" destId="{39EFB8E4-5545-48E6-8C32-A2A4FE417D02}" srcOrd="0" destOrd="0" presId="urn:microsoft.com/office/officeart/2005/8/layout/hierarchy6"/>
    <dgm:cxn modelId="{87B6213E-F26E-4D7E-AEF5-C4687DB8E8BD}" type="presOf" srcId="{5EC869F6-C33A-459C-8872-E07A83860BC6}" destId="{989FBE80-97B4-42A8-925F-787C75D32E53}" srcOrd="0" destOrd="0" presId="urn:microsoft.com/office/officeart/2005/8/layout/hierarchy6"/>
    <dgm:cxn modelId="{2E39D84A-D191-4F13-BF72-F3B10D950F5B}" type="presOf" srcId="{4540B604-F49A-4511-A23D-9DCCF33662DD}" destId="{EA8EF597-5722-4EE5-93CE-8B6061B6D046}" srcOrd="0" destOrd="0" presId="urn:microsoft.com/office/officeart/2005/8/layout/hierarchy6"/>
    <dgm:cxn modelId="{47A4DB10-FDA5-4AB5-8204-EC7F2A437172}" type="presOf" srcId="{4B7606A6-74EC-4758-892A-CFC0AB7A08C0}" destId="{46A68257-C5F6-4168-B947-5FDCB8A3E5A3}" srcOrd="0" destOrd="0" presId="urn:microsoft.com/office/officeart/2005/8/layout/hierarchy6"/>
    <dgm:cxn modelId="{A98B8568-9AFE-4484-AF11-5CB35D358DCB}" type="presOf" srcId="{6660C3A2-818C-44D5-BD08-1E903E699C03}" destId="{8485BADC-C3A3-42E1-AB2A-DC26C18BCC83}" srcOrd="0" destOrd="0" presId="urn:microsoft.com/office/officeart/2005/8/layout/hierarchy6"/>
    <dgm:cxn modelId="{2C96E51E-CD13-409A-8080-1376E20596A5}" type="presOf" srcId="{69E70F43-B1B8-49DF-867E-AD174BD9D024}" destId="{01961C64-72CA-47BA-9C94-2B6FF05299FB}" srcOrd="0" destOrd="0" presId="urn:microsoft.com/office/officeart/2005/8/layout/hierarchy6"/>
    <dgm:cxn modelId="{F00260C4-9917-46D4-B68B-AEC864BB34DD}" srcId="{47361F01-B0CE-4DFC-AEDE-5496593C3D81}" destId="{4540B604-F49A-4511-A23D-9DCCF33662DD}" srcOrd="2" destOrd="0" parTransId="{A2D21980-1B11-41D5-A321-468B65378C39}" sibTransId="{F6337FD5-9ECF-4AD5-BE5F-38FBA5AA5508}"/>
    <dgm:cxn modelId="{A2BDE5AB-8136-4C1F-B946-99B2A09D0104}" type="presOf" srcId="{9D26DE20-D294-4C8B-BB49-D1ADEFE4780D}" destId="{D55A0CA1-F1C2-4F23-B2F6-E4A623130E47}" srcOrd="0" destOrd="0" presId="urn:microsoft.com/office/officeart/2005/8/layout/hierarchy6"/>
    <dgm:cxn modelId="{788D571E-8970-42C1-9A3F-45FE940F0DE9}" type="presOf" srcId="{416A19F9-57F9-4DCB-9DF5-05855FCBD0F7}" destId="{FA1EFF8E-B134-4600-BF10-B38BC0B9E930}" srcOrd="0" destOrd="0" presId="urn:microsoft.com/office/officeart/2005/8/layout/hierarchy6"/>
    <dgm:cxn modelId="{34D8D788-42D1-47ED-8DBA-194D0A2104F3}" srcId="{4B7606A6-74EC-4758-892A-CFC0AB7A08C0}" destId="{423291C4-3345-408E-9C16-3E694843334D}" srcOrd="4" destOrd="0" parTransId="{2C882B5D-CE71-4243-800B-9EF58A8F3671}" sibTransId="{9453F84A-D170-4DAD-A9DF-DFB71DE2889D}"/>
    <dgm:cxn modelId="{B61519BD-76ED-495C-BDAC-380566FE1419}" type="presParOf" srcId="{7FE0B962-9598-4495-9404-9890D220C47D}" destId="{A2CFCAD8-3081-4CD5-BBCC-74DDD28CAF9C}" srcOrd="0" destOrd="0" presId="urn:microsoft.com/office/officeart/2005/8/layout/hierarchy6"/>
    <dgm:cxn modelId="{F9EF6B5E-7A8A-4351-9FA9-131E4791F315}" type="presParOf" srcId="{A2CFCAD8-3081-4CD5-BBCC-74DDD28CAF9C}" destId="{A85F492E-7FB6-4D5C-B632-9FB06A11BFD0}" srcOrd="0" destOrd="0" presId="urn:microsoft.com/office/officeart/2005/8/layout/hierarchy6"/>
    <dgm:cxn modelId="{75501DED-F968-466D-8411-225B947553CA}" type="presParOf" srcId="{A85F492E-7FB6-4D5C-B632-9FB06A11BFD0}" destId="{FB62CC28-9B94-46CB-A42E-B740CD6D1E02}" srcOrd="0" destOrd="0" presId="urn:microsoft.com/office/officeart/2005/8/layout/hierarchy6"/>
    <dgm:cxn modelId="{B297CCFC-41E2-4B4A-B921-47C4F7A2627E}" type="presParOf" srcId="{FB62CC28-9B94-46CB-A42E-B740CD6D1E02}" destId="{0594ABFC-5141-45FC-85FF-0607F5A3EFF1}" srcOrd="0" destOrd="0" presId="urn:microsoft.com/office/officeart/2005/8/layout/hierarchy6"/>
    <dgm:cxn modelId="{108F565D-4655-434E-A821-E313F64517E9}" type="presParOf" srcId="{FB62CC28-9B94-46CB-A42E-B740CD6D1E02}" destId="{7150B915-8A72-462A-913C-810E7D1D81B4}" srcOrd="1" destOrd="0" presId="urn:microsoft.com/office/officeart/2005/8/layout/hierarchy6"/>
    <dgm:cxn modelId="{FD41869B-3F7D-436F-972A-C163FAD53CD0}" type="presParOf" srcId="{7150B915-8A72-462A-913C-810E7D1D81B4}" destId="{2E715CC7-16A8-45E1-99E9-FE39979A106E}" srcOrd="0" destOrd="0" presId="urn:microsoft.com/office/officeart/2005/8/layout/hierarchy6"/>
    <dgm:cxn modelId="{738522EF-0EDA-4468-947E-1BFBF25B42CE}" type="presParOf" srcId="{7150B915-8A72-462A-913C-810E7D1D81B4}" destId="{7C2A17AC-C406-422B-B2E5-17FCEF86F515}" srcOrd="1" destOrd="0" presId="urn:microsoft.com/office/officeart/2005/8/layout/hierarchy6"/>
    <dgm:cxn modelId="{CC633DE7-F659-4EF4-BFCA-7DB2639A1202}" type="presParOf" srcId="{7C2A17AC-C406-422B-B2E5-17FCEF86F515}" destId="{46A68257-C5F6-4168-B947-5FDCB8A3E5A3}" srcOrd="0" destOrd="0" presId="urn:microsoft.com/office/officeart/2005/8/layout/hierarchy6"/>
    <dgm:cxn modelId="{2C2948A4-BBB4-407E-BB9A-9297AAF7E125}" type="presParOf" srcId="{7C2A17AC-C406-422B-B2E5-17FCEF86F515}" destId="{C2798C78-92D3-419E-921D-B33ECE9911F7}" srcOrd="1" destOrd="0" presId="urn:microsoft.com/office/officeart/2005/8/layout/hierarchy6"/>
    <dgm:cxn modelId="{18A5487D-84C0-47A2-A2FF-C623C4DBFCA4}" type="presParOf" srcId="{C2798C78-92D3-419E-921D-B33ECE9911F7}" destId="{CCB42F3E-F9D7-45F1-AF46-342FB6C948AE}" srcOrd="0" destOrd="0" presId="urn:microsoft.com/office/officeart/2005/8/layout/hierarchy6"/>
    <dgm:cxn modelId="{2E15F4AD-6F76-4016-BD7E-F81799BA9A03}" type="presParOf" srcId="{C2798C78-92D3-419E-921D-B33ECE9911F7}" destId="{ECD2DCD0-716E-4B9A-A749-978C38FABDDA}" srcOrd="1" destOrd="0" presId="urn:microsoft.com/office/officeart/2005/8/layout/hierarchy6"/>
    <dgm:cxn modelId="{97AE489D-DB9A-425A-8A8C-133D712DC4D7}" type="presParOf" srcId="{ECD2DCD0-716E-4B9A-A749-978C38FABDDA}" destId="{989FBE80-97B4-42A8-925F-787C75D32E53}" srcOrd="0" destOrd="0" presId="urn:microsoft.com/office/officeart/2005/8/layout/hierarchy6"/>
    <dgm:cxn modelId="{6A10C1A0-B1B6-47BC-90CA-7911AD3A00D3}" type="presParOf" srcId="{ECD2DCD0-716E-4B9A-A749-978C38FABDDA}" destId="{DFFEC360-C89C-4734-8158-08309787DEBC}" srcOrd="1" destOrd="0" presId="urn:microsoft.com/office/officeart/2005/8/layout/hierarchy6"/>
    <dgm:cxn modelId="{6FCC47F9-7F85-450F-A9A4-61D896D68E7E}" type="presParOf" srcId="{C2798C78-92D3-419E-921D-B33ECE9911F7}" destId="{D55A0CA1-F1C2-4F23-B2F6-E4A623130E47}" srcOrd="2" destOrd="0" presId="urn:microsoft.com/office/officeart/2005/8/layout/hierarchy6"/>
    <dgm:cxn modelId="{EC2D3B40-D5D2-4F3E-B31E-208CBBE861D4}" type="presParOf" srcId="{C2798C78-92D3-419E-921D-B33ECE9911F7}" destId="{71B46FD3-F358-4383-A598-476D471668DA}" srcOrd="3" destOrd="0" presId="urn:microsoft.com/office/officeart/2005/8/layout/hierarchy6"/>
    <dgm:cxn modelId="{8B07EA10-93E7-43DD-A0EC-BCCBE419E413}" type="presParOf" srcId="{71B46FD3-F358-4383-A598-476D471668DA}" destId="{457441C6-3FD5-46CD-BAFB-7FE71AFC10EE}" srcOrd="0" destOrd="0" presId="urn:microsoft.com/office/officeart/2005/8/layout/hierarchy6"/>
    <dgm:cxn modelId="{30D2C838-402D-4678-87FA-035115956A3F}" type="presParOf" srcId="{71B46FD3-F358-4383-A598-476D471668DA}" destId="{74AC0519-D500-4413-855A-13FDF7A51055}" srcOrd="1" destOrd="0" presId="urn:microsoft.com/office/officeart/2005/8/layout/hierarchy6"/>
    <dgm:cxn modelId="{5D382C13-AD61-4DED-8C5A-D0A08D1CEC07}" type="presParOf" srcId="{C2798C78-92D3-419E-921D-B33ECE9911F7}" destId="{CEB4D5C8-B856-4DB1-A1AC-28905E46DDFE}" srcOrd="4" destOrd="0" presId="urn:microsoft.com/office/officeart/2005/8/layout/hierarchy6"/>
    <dgm:cxn modelId="{D16EBE64-28BE-4B6D-8644-03552113F1BF}" type="presParOf" srcId="{C2798C78-92D3-419E-921D-B33ECE9911F7}" destId="{3BF54147-E2D5-4752-B726-2200DA63C6C3}" srcOrd="5" destOrd="0" presId="urn:microsoft.com/office/officeart/2005/8/layout/hierarchy6"/>
    <dgm:cxn modelId="{03DC072A-D263-4087-8549-6D06CD74C9FE}" type="presParOf" srcId="{3BF54147-E2D5-4752-B726-2200DA63C6C3}" destId="{39EFB8E4-5545-48E6-8C32-A2A4FE417D02}" srcOrd="0" destOrd="0" presId="urn:microsoft.com/office/officeart/2005/8/layout/hierarchy6"/>
    <dgm:cxn modelId="{BA424BBE-C55E-41F8-8D65-0B8CDAC514F5}" type="presParOf" srcId="{3BF54147-E2D5-4752-B726-2200DA63C6C3}" destId="{10691A81-A749-41BB-B1BC-D7E4CD06EBE0}" srcOrd="1" destOrd="0" presId="urn:microsoft.com/office/officeart/2005/8/layout/hierarchy6"/>
    <dgm:cxn modelId="{0D95F811-0349-4782-8AD9-0D3C9DA3CCAA}" type="presParOf" srcId="{C2798C78-92D3-419E-921D-B33ECE9911F7}" destId="{B6A1C1F2-F180-48E0-9C8D-C19124E70683}" srcOrd="6" destOrd="0" presId="urn:microsoft.com/office/officeart/2005/8/layout/hierarchy6"/>
    <dgm:cxn modelId="{79E23454-3C23-4758-A357-4C2A2999195E}" type="presParOf" srcId="{C2798C78-92D3-419E-921D-B33ECE9911F7}" destId="{B5EFEE3A-B7B8-454D-AC5C-F12DF7670BAF}" srcOrd="7" destOrd="0" presId="urn:microsoft.com/office/officeart/2005/8/layout/hierarchy6"/>
    <dgm:cxn modelId="{382B89FD-9B4E-4326-B102-7097DE248695}" type="presParOf" srcId="{B5EFEE3A-B7B8-454D-AC5C-F12DF7670BAF}" destId="{2600BE6F-65A0-4722-8134-B616EC85B599}" srcOrd="0" destOrd="0" presId="urn:microsoft.com/office/officeart/2005/8/layout/hierarchy6"/>
    <dgm:cxn modelId="{22C06B79-154C-4E81-BE1A-60EC761B3F02}" type="presParOf" srcId="{B5EFEE3A-B7B8-454D-AC5C-F12DF7670BAF}" destId="{050AC0CB-423E-4306-A375-9A85628A5BE8}" srcOrd="1" destOrd="0" presId="urn:microsoft.com/office/officeart/2005/8/layout/hierarchy6"/>
    <dgm:cxn modelId="{A7CC218A-66A3-405F-A170-BF6C7FBF04AD}" type="presParOf" srcId="{C2798C78-92D3-419E-921D-B33ECE9911F7}" destId="{6EF13B12-861B-4B1D-9A93-92CE939AEF18}" srcOrd="8" destOrd="0" presId="urn:microsoft.com/office/officeart/2005/8/layout/hierarchy6"/>
    <dgm:cxn modelId="{8929DC61-38DC-444C-B693-12D8FD4DBD58}" type="presParOf" srcId="{C2798C78-92D3-419E-921D-B33ECE9911F7}" destId="{77191706-7AEC-457B-AF04-DB15C3AD8475}" srcOrd="9" destOrd="0" presId="urn:microsoft.com/office/officeart/2005/8/layout/hierarchy6"/>
    <dgm:cxn modelId="{F851C47E-2420-466C-BD9B-D83FA9808AE6}" type="presParOf" srcId="{77191706-7AEC-457B-AF04-DB15C3AD8475}" destId="{CCF69C72-CC57-40D9-94B4-A3931BCE1961}" srcOrd="0" destOrd="0" presId="urn:microsoft.com/office/officeart/2005/8/layout/hierarchy6"/>
    <dgm:cxn modelId="{37931E37-0B65-4E79-9973-C6B65F378ABC}" type="presParOf" srcId="{77191706-7AEC-457B-AF04-DB15C3AD8475}" destId="{24412BE0-154B-42D2-A877-67EF6F62CC1C}" srcOrd="1" destOrd="0" presId="urn:microsoft.com/office/officeart/2005/8/layout/hierarchy6"/>
    <dgm:cxn modelId="{10EAFFA1-8D18-4E7E-A095-EF5C4F29A1E6}" type="presParOf" srcId="{C2798C78-92D3-419E-921D-B33ECE9911F7}" destId="{FA1EFF8E-B134-4600-BF10-B38BC0B9E930}" srcOrd="10" destOrd="0" presId="urn:microsoft.com/office/officeart/2005/8/layout/hierarchy6"/>
    <dgm:cxn modelId="{13227662-F9A9-4513-A25F-D3D5DB33DD58}" type="presParOf" srcId="{C2798C78-92D3-419E-921D-B33ECE9911F7}" destId="{4E5D10A2-AE1E-484F-A395-BF6DF105ABB7}" srcOrd="11" destOrd="0" presId="urn:microsoft.com/office/officeart/2005/8/layout/hierarchy6"/>
    <dgm:cxn modelId="{08E9CB5F-20BB-4F7F-8AFF-331EE6621999}" type="presParOf" srcId="{4E5D10A2-AE1E-484F-A395-BF6DF105ABB7}" destId="{2C4F4CE4-20AC-4B4A-82C6-08630E31C5AA}" srcOrd="0" destOrd="0" presId="urn:microsoft.com/office/officeart/2005/8/layout/hierarchy6"/>
    <dgm:cxn modelId="{D87CCD3E-C6C6-4D51-876B-4B091245E8DD}" type="presParOf" srcId="{4E5D10A2-AE1E-484F-A395-BF6DF105ABB7}" destId="{F3811346-14D3-46DB-8EB8-F7C5E6049F55}" srcOrd="1" destOrd="0" presId="urn:microsoft.com/office/officeart/2005/8/layout/hierarchy6"/>
    <dgm:cxn modelId="{03A5EA44-E2C9-4EBF-9031-010EB9890131}" type="presParOf" srcId="{7150B915-8A72-462A-913C-810E7D1D81B4}" destId="{8485BADC-C3A3-42E1-AB2A-DC26C18BCC83}" srcOrd="2" destOrd="0" presId="urn:microsoft.com/office/officeart/2005/8/layout/hierarchy6"/>
    <dgm:cxn modelId="{E5AC094E-43F9-4299-9DF3-D10F11575EFE}" type="presParOf" srcId="{7150B915-8A72-462A-913C-810E7D1D81B4}" destId="{F043A57B-E7B5-495C-977F-B6949BCA7552}" srcOrd="3" destOrd="0" presId="urn:microsoft.com/office/officeart/2005/8/layout/hierarchy6"/>
    <dgm:cxn modelId="{9090E2D7-BD59-458B-8010-0E76E39130F8}" type="presParOf" srcId="{F043A57B-E7B5-495C-977F-B6949BCA7552}" destId="{27BCC1F5-E367-4BB9-B2E3-66D707137936}" srcOrd="0" destOrd="0" presId="urn:microsoft.com/office/officeart/2005/8/layout/hierarchy6"/>
    <dgm:cxn modelId="{5E2352DD-1A0B-4943-A2D9-31F4803F2DD7}" type="presParOf" srcId="{F043A57B-E7B5-495C-977F-B6949BCA7552}" destId="{F11FBEF6-40B6-4D57-8542-4E35EEB07C96}" srcOrd="1" destOrd="0" presId="urn:microsoft.com/office/officeart/2005/8/layout/hierarchy6"/>
    <dgm:cxn modelId="{68B49BB2-1430-4CB8-9EEB-1A99C12885A3}" type="presParOf" srcId="{F11FBEF6-40B6-4D57-8542-4E35EEB07C96}" destId="{A04384C5-5B9F-4930-A976-C803A12B9FAF}" srcOrd="0" destOrd="0" presId="urn:microsoft.com/office/officeart/2005/8/layout/hierarchy6"/>
    <dgm:cxn modelId="{4E795CBF-E614-42CB-AD07-9647ABF6CBCA}" type="presParOf" srcId="{F11FBEF6-40B6-4D57-8542-4E35EEB07C96}" destId="{014033DB-4D2E-442B-8831-136543437511}" srcOrd="1" destOrd="0" presId="urn:microsoft.com/office/officeart/2005/8/layout/hierarchy6"/>
    <dgm:cxn modelId="{2ACEAD55-39A7-4069-BD74-E78F4A1C381D}" type="presParOf" srcId="{014033DB-4D2E-442B-8831-136543437511}" destId="{98898D42-67F7-4C6A-93E2-2C62CC607132}" srcOrd="0" destOrd="0" presId="urn:microsoft.com/office/officeart/2005/8/layout/hierarchy6"/>
    <dgm:cxn modelId="{E4001A41-40EF-477E-992E-8149833EE58E}" type="presParOf" srcId="{014033DB-4D2E-442B-8831-136543437511}" destId="{75A2BEA2-0902-44C5-8C55-D1A30905A018}" srcOrd="1" destOrd="0" presId="urn:microsoft.com/office/officeart/2005/8/layout/hierarchy6"/>
    <dgm:cxn modelId="{74A60CFE-737B-4526-BCA9-F2B825FB9E74}" type="presParOf" srcId="{F11FBEF6-40B6-4D57-8542-4E35EEB07C96}" destId="{153BFA05-CC45-4CAE-AD0D-61F8030302C9}" srcOrd="2" destOrd="0" presId="urn:microsoft.com/office/officeart/2005/8/layout/hierarchy6"/>
    <dgm:cxn modelId="{1F5EC216-EB5D-4323-9E3A-316E4E0D99EC}" type="presParOf" srcId="{F11FBEF6-40B6-4D57-8542-4E35EEB07C96}" destId="{096DEB9A-C578-4C75-96A9-7A869D6B2DDC}" srcOrd="3" destOrd="0" presId="urn:microsoft.com/office/officeart/2005/8/layout/hierarchy6"/>
    <dgm:cxn modelId="{18BC8E1D-F77D-4859-A69E-0481BC2FF0C2}" type="presParOf" srcId="{096DEB9A-C578-4C75-96A9-7A869D6B2DDC}" destId="{387D6B22-0CA1-429E-A1FE-BD4840C2707F}" srcOrd="0" destOrd="0" presId="urn:microsoft.com/office/officeart/2005/8/layout/hierarchy6"/>
    <dgm:cxn modelId="{511672CF-C021-49B2-A952-3347C38D7F1F}" type="presParOf" srcId="{096DEB9A-C578-4C75-96A9-7A869D6B2DDC}" destId="{E50B28FA-7E0C-4E39-9C5F-19F082A81A92}" srcOrd="1" destOrd="0" presId="urn:microsoft.com/office/officeart/2005/8/layout/hierarchy6"/>
    <dgm:cxn modelId="{F8076766-67E9-40BA-AB45-847CBEA7AF30}" type="presParOf" srcId="{F11FBEF6-40B6-4D57-8542-4E35EEB07C96}" destId="{F04C6B1F-EA91-4A8A-883C-1DD9CFB4EB6F}" srcOrd="4" destOrd="0" presId="urn:microsoft.com/office/officeart/2005/8/layout/hierarchy6"/>
    <dgm:cxn modelId="{F82F4724-C0F7-4C01-9037-A3DF395F5B0A}" type="presParOf" srcId="{F11FBEF6-40B6-4D57-8542-4E35EEB07C96}" destId="{4CE20173-6760-4ECA-AED1-043328E84935}" srcOrd="5" destOrd="0" presId="urn:microsoft.com/office/officeart/2005/8/layout/hierarchy6"/>
    <dgm:cxn modelId="{E2243456-A1CE-472E-82B0-D94456E82513}" type="presParOf" srcId="{4CE20173-6760-4ECA-AED1-043328E84935}" destId="{EA8EF597-5722-4EE5-93CE-8B6061B6D046}" srcOrd="0" destOrd="0" presId="urn:microsoft.com/office/officeart/2005/8/layout/hierarchy6"/>
    <dgm:cxn modelId="{93B9C826-3E0C-49B4-A559-01670D915E3F}" type="presParOf" srcId="{4CE20173-6760-4ECA-AED1-043328E84935}" destId="{E81AA544-06C7-48A2-A74C-23CA30FDD413}" srcOrd="1" destOrd="0" presId="urn:microsoft.com/office/officeart/2005/8/layout/hierarchy6"/>
    <dgm:cxn modelId="{A7B7F81E-4D12-42BC-9411-BD443A3955C4}" type="presParOf" srcId="{F11FBEF6-40B6-4D57-8542-4E35EEB07C96}" destId="{1269A435-8DB7-4CA0-B3A2-7D72F0CE6CFB}" srcOrd="6" destOrd="0" presId="urn:microsoft.com/office/officeart/2005/8/layout/hierarchy6"/>
    <dgm:cxn modelId="{A12FCE43-3BCD-4B15-98C1-CD31D71D15AF}" type="presParOf" srcId="{F11FBEF6-40B6-4D57-8542-4E35EEB07C96}" destId="{4BCB47CD-7168-4B04-885F-66CD9AB87A48}" srcOrd="7" destOrd="0" presId="urn:microsoft.com/office/officeart/2005/8/layout/hierarchy6"/>
    <dgm:cxn modelId="{B1CA9DE2-9F88-4662-ABBE-4BC277E8A91F}" type="presParOf" srcId="{4BCB47CD-7168-4B04-885F-66CD9AB87A48}" destId="{01961C64-72CA-47BA-9C94-2B6FF05299FB}" srcOrd="0" destOrd="0" presId="urn:microsoft.com/office/officeart/2005/8/layout/hierarchy6"/>
    <dgm:cxn modelId="{77C7C137-1E1B-418E-9353-D3EA0C76E16B}" type="presParOf" srcId="{4BCB47CD-7168-4B04-885F-66CD9AB87A48}" destId="{F50A0B90-210C-48EB-81A3-2A655BD241F2}" srcOrd="1" destOrd="0" presId="urn:microsoft.com/office/officeart/2005/8/layout/hierarchy6"/>
    <dgm:cxn modelId="{7F45A485-D482-46F3-85BD-3C230647D1E6}" type="presParOf" srcId="{7FE0B962-9598-4495-9404-9890D220C47D}" destId="{61AB9B26-24C6-4146-ABAE-ADFD97678A4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4ABFC-5141-45FC-85FF-0607F5A3EFF1}">
      <dsp:nvSpPr>
        <dsp:cNvPr id="0" name=""/>
        <dsp:cNvSpPr/>
      </dsp:nvSpPr>
      <dsp:spPr>
        <a:xfrm>
          <a:off x="3481763" y="0"/>
          <a:ext cx="1834501" cy="1305229"/>
        </a:xfrm>
        <a:prstGeom prst="roundRect">
          <a:avLst>
            <a:gd name="adj" fmla="val 10000"/>
          </a:avLst>
        </a:prstGeom>
        <a:solidFill>
          <a:srgbClr val="FFC0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chemeClr val="tx1"/>
              </a:solidFill>
              <a:cs typeface="AdvertisingExtraBold" pitchFamily="2" charset="-78"/>
            </a:rPr>
            <a:t>البيئة الخارجية </a:t>
          </a:r>
          <a:endParaRPr lang="en-US" sz="20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3519992" y="38229"/>
        <a:ext cx="1758043" cy="1228771"/>
      </dsp:txXfrm>
    </dsp:sp>
    <dsp:sp modelId="{2E715CC7-16A8-45E1-99E9-FE39979A106E}">
      <dsp:nvSpPr>
        <dsp:cNvPr id="0" name=""/>
        <dsp:cNvSpPr/>
      </dsp:nvSpPr>
      <dsp:spPr>
        <a:xfrm>
          <a:off x="1968219" y="1305229"/>
          <a:ext cx="2430794" cy="371169"/>
        </a:xfrm>
        <a:custGeom>
          <a:avLst/>
          <a:gdLst/>
          <a:ahLst/>
          <a:cxnLst/>
          <a:rect l="0" t="0" r="0" b="0"/>
          <a:pathLst>
            <a:path>
              <a:moveTo>
                <a:pt x="2430794" y="0"/>
              </a:moveTo>
              <a:lnTo>
                <a:pt x="2430794" y="185584"/>
              </a:lnTo>
              <a:lnTo>
                <a:pt x="0" y="185584"/>
              </a:lnTo>
              <a:lnTo>
                <a:pt x="0" y="371169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68257-C5F6-4168-B947-5FDCB8A3E5A3}">
      <dsp:nvSpPr>
        <dsp:cNvPr id="0" name=""/>
        <dsp:cNvSpPr/>
      </dsp:nvSpPr>
      <dsp:spPr>
        <a:xfrm>
          <a:off x="457199" y="1676399"/>
          <a:ext cx="3022040" cy="485945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 smtClean="0">
              <a:solidFill>
                <a:schemeClr val="tx1"/>
              </a:solidFill>
              <a:cs typeface="AdvertisingExtraBold" pitchFamily="2" charset="-78"/>
            </a:rPr>
            <a:t>البيئة الخاصة</a:t>
          </a:r>
          <a:endParaRPr lang="en-US" sz="1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471432" y="1690632"/>
        <a:ext cx="2993574" cy="457479"/>
      </dsp:txXfrm>
    </dsp:sp>
    <dsp:sp modelId="{CCB42F3E-F9D7-45F1-AF46-342FB6C948AE}">
      <dsp:nvSpPr>
        <dsp:cNvPr id="0" name=""/>
        <dsp:cNvSpPr/>
      </dsp:nvSpPr>
      <dsp:spPr>
        <a:xfrm>
          <a:off x="323477" y="2162344"/>
          <a:ext cx="1644741" cy="1190454"/>
        </a:xfrm>
        <a:custGeom>
          <a:avLst/>
          <a:gdLst/>
          <a:ahLst/>
          <a:cxnLst/>
          <a:rect l="0" t="0" r="0" b="0"/>
          <a:pathLst>
            <a:path>
              <a:moveTo>
                <a:pt x="1644741" y="0"/>
              </a:moveTo>
              <a:lnTo>
                <a:pt x="1644741" y="595227"/>
              </a:lnTo>
              <a:lnTo>
                <a:pt x="0" y="595227"/>
              </a:lnTo>
              <a:lnTo>
                <a:pt x="0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FBE80-97B4-42A8-925F-787C75D32E53}">
      <dsp:nvSpPr>
        <dsp:cNvPr id="0" name=""/>
        <dsp:cNvSpPr/>
      </dsp:nvSpPr>
      <dsp:spPr>
        <a:xfrm>
          <a:off x="0" y="3352799"/>
          <a:ext cx="646955" cy="787897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الموردون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18949" y="3371748"/>
        <a:ext cx="609057" cy="749999"/>
      </dsp:txXfrm>
    </dsp:sp>
    <dsp:sp modelId="{D55A0CA1-F1C2-4F23-B2F6-E4A623130E47}">
      <dsp:nvSpPr>
        <dsp:cNvPr id="0" name=""/>
        <dsp:cNvSpPr/>
      </dsp:nvSpPr>
      <dsp:spPr>
        <a:xfrm>
          <a:off x="1968219" y="2162344"/>
          <a:ext cx="2317661" cy="119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227"/>
              </a:lnTo>
              <a:lnTo>
                <a:pt x="2317661" y="595227"/>
              </a:lnTo>
              <a:lnTo>
                <a:pt x="2317661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441C6-3FD5-46CD-BAFB-7FE71AFC10EE}">
      <dsp:nvSpPr>
        <dsp:cNvPr id="0" name=""/>
        <dsp:cNvSpPr/>
      </dsp:nvSpPr>
      <dsp:spPr>
        <a:xfrm>
          <a:off x="3962403" y="3352799"/>
          <a:ext cx="646955" cy="787897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المنافسون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3981352" y="3371748"/>
        <a:ext cx="609057" cy="749999"/>
      </dsp:txXfrm>
    </dsp:sp>
    <dsp:sp modelId="{CEB4D5C8-B856-4DB1-A1AC-28905E46DDFE}">
      <dsp:nvSpPr>
        <dsp:cNvPr id="0" name=""/>
        <dsp:cNvSpPr/>
      </dsp:nvSpPr>
      <dsp:spPr>
        <a:xfrm>
          <a:off x="1847478" y="2162344"/>
          <a:ext cx="120741" cy="1190454"/>
        </a:xfrm>
        <a:custGeom>
          <a:avLst/>
          <a:gdLst/>
          <a:ahLst/>
          <a:cxnLst/>
          <a:rect l="0" t="0" r="0" b="0"/>
          <a:pathLst>
            <a:path>
              <a:moveTo>
                <a:pt x="120741" y="0"/>
              </a:moveTo>
              <a:lnTo>
                <a:pt x="120741" y="595227"/>
              </a:lnTo>
              <a:lnTo>
                <a:pt x="0" y="595227"/>
              </a:lnTo>
              <a:lnTo>
                <a:pt x="0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FB8E4-5545-48E6-8C32-A2A4FE417D02}">
      <dsp:nvSpPr>
        <dsp:cNvPr id="0" name=""/>
        <dsp:cNvSpPr/>
      </dsp:nvSpPr>
      <dsp:spPr>
        <a:xfrm>
          <a:off x="1524000" y="3352799"/>
          <a:ext cx="646955" cy="787897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الموزعون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1542949" y="3371748"/>
        <a:ext cx="609057" cy="749999"/>
      </dsp:txXfrm>
    </dsp:sp>
    <dsp:sp modelId="{B6A1C1F2-F180-48E0-9C8D-C19124E70683}">
      <dsp:nvSpPr>
        <dsp:cNvPr id="0" name=""/>
        <dsp:cNvSpPr/>
      </dsp:nvSpPr>
      <dsp:spPr>
        <a:xfrm>
          <a:off x="1968219" y="2162344"/>
          <a:ext cx="717461" cy="119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227"/>
              </a:lnTo>
              <a:lnTo>
                <a:pt x="717461" y="595227"/>
              </a:lnTo>
              <a:lnTo>
                <a:pt x="717461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0BE6F-65A0-4722-8134-B616EC85B599}">
      <dsp:nvSpPr>
        <dsp:cNvPr id="0" name=""/>
        <dsp:cNvSpPr/>
      </dsp:nvSpPr>
      <dsp:spPr>
        <a:xfrm>
          <a:off x="2362203" y="3352799"/>
          <a:ext cx="646955" cy="787897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الزبائن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2381152" y="3371748"/>
        <a:ext cx="609057" cy="749999"/>
      </dsp:txXfrm>
    </dsp:sp>
    <dsp:sp modelId="{6EF13B12-861B-4B1D-9A93-92CE939AEF18}">
      <dsp:nvSpPr>
        <dsp:cNvPr id="0" name=""/>
        <dsp:cNvSpPr/>
      </dsp:nvSpPr>
      <dsp:spPr>
        <a:xfrm>
          <a:off x="1089547" y="2162344"/>
          <a:ext cx="878672" cy="1190454"/>
        </a:xfrm>
        <a:custGeom>
          <a:avLst/>
          <a:gdLst/>
          <a:ahLst/>
          <a:cxnLst/>
          <a:rect l="0" t="0" r="0" b="0"/>
          <a:pathLst>
            <a:path>
              <a:moveTo>
                <a:pt x="878672" y="0"/>
              </a:moveTo>
              <a:lnTo>
                <a:pt x="878672" y="595227"/>
              </a:lnTo>
              <a:lnTo>
                <a:pt x="0" y="595227"/>
              </a:lnTo>
              <a:lnTo>
                <a:pt x="0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69C72-CC57-40D9-94B4-A3931BCE1961}">
      <dsp:nvSpPr>
        <dsp:cNvPr id="0" name=""/>
        <dsp:cNvSpPr/>
      </dsp:nvSpPr>
      <dsp:spPr>
        <a:xfrm>
          <a:off x="762003" y="3352799"/>
          <a:ext cx="655088" cy="847400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الحكومة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781190" y="3371986"/>
        <a:ext cx="616714" cy="809026"/>
      </dsp:txXfrm>
    </dsp:sp>
    <dsp:sp modelId="{FA1EFF8E-B134-4600-BF10-B38BC0B9E930}">
      <dsp:nvSpPr>
        <dsp:cNvPr id="0" name=""/>
        <dsp:cNvSpPr/>
      </dsp:nvSpPr>
      <dsp:spPr>
        <a:xfrm>
          <a:off x="1968219" y="2162344"/>
          <a:ext cx="1477954" cy="119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227"/>
              </a:lnTo>
              <a:lnTo>
                <a:pt x="1477954" y="595227"/>
              </a:lnTo>
              <a:lnTo>
                <a:pt x="1477954" y="1190454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4CE4-20AC-4B4A-82C6-08630E31C5AA}">
      <dsp:nvSpPr>
        <dsp:cNvPr id="0" name=""/>
        <dsp:cNvSpPr/>
      </dsp:nvSpPr>
      <dsp:spPr>
        <a:xfrm>
          <a:off x="3124200" y="3352799"/>
          <a:ext cx="643947" cy="810415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800" b="1" kern="1200" dirty="0" smtClean="0">
              <a:solidFill>
                <a:schemeClr val="tx1"/>
              </a:solidFill>
              <a:cs typeface="AdvertisingExtraBold" pitchFamily="2" charset="-78"/>
            </a:rPr>
            <a:t>النقابات </a:t>
          </a:r>
          <a:endParaRPr lang="en-US" sz="8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3143061" y="3371660"/>
        <a:ext cx="606225" cy="772693"/>
      </dsp:txXfrm>
    </dsp:sp>
    <dsp:sp modelId="{8485BADC-C3A3-42E1-AB2A-DC26C18BCC83}">
      <dsp:nvSpPr>
        <dsp:cNvPr id="0" name=""/>
        <dsp:cNvSpPr/>
      </dsp:nvSpPr>
      <dsp:spPr>
        <a:xfrm>
          <a:off x="4399014" y="1305229"/>
          <a:ext cx="2201881" cy="294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85"/>
              </a:lnTo>
              <a:lnTo>
                <a:pt x="2201881" y="147485"/>
              </a:lnTo>
              <a:lnTo>
                <a:pt x="2201881" y="294971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CC1F5-E367-4BB9-B2E3-66D707137936}">
      <dsp:nvSpPr>
        <dsp:cNvPr id="0" name=""/>
        <dsp:cNvSpPr/>
      </dsp:nvSpPr>
      <dsp:spPr>
        <a:xfrm>
          <a:off x="5181601" y="1600200"/>
          <a:ext cx="2838589" cy="618890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chemeClr val="tx1"/>
              </a:solidFill>
              <a:cs typeface="AdvertisingExtraBold" pitchFamily="2" charset="-78"/>
            </a:rPr>
            <a:t>البيئة العامة</a:t>
          </a:r>
          <a:endParaRPr lang="en-US" sz="20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5199728" y="1618327"/>
        <a:ext cx="2802335" cy="582636"/>
      </dsp:txXfrm>
    </dsp:sp>
    <dsp:sp modelId="{A04384C5-5B9F-4930-A976-C803A12B9FAF}">
      <dsp:nvSpPr>
        <dsp:cNvPr id="0" name=""/>
        <dsp:cNvSpPr/>
      </dsp:nvSpPr>
      <dsp:spPr>
        <a:xfrm>
          <a:off x="5378925" y="2219091"/>
          <a:ext cx="1221970" cy="91721"/>
        </a:xfrm>
        <a:custGeom>
          <a:avLst/>
          <a:gdLst/>
          <a:ahLst/>
          <a:cxnLst/>
          <a:rect l="0" t="0" r="0" b="0"/>
          <a:pathLst>
            <a:path>
              <a:moveTo>
                <a:pt x="1221970" y="0"/>
              </a:moveTo>
              <a:lnTo>
                <a:pt x="1221970" y="45860"/>
              </a:lnTo>
              <a:lnTo>
                <a:pt x="0" y="45860"/>
              </a:lnTo>
              <a:lnTo>
                <a:pt x="0" y="91721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98D42-67F7-4C6A-93E2-2C62CC607132}">
      <dsp:nvSpPr>
        <dsp:cNvPr id="0" name=""/>
        <dsp:cNvSpPr/>
      </dsp:nvSpPr>
      <dsp:spPr>
        <a:xfrm>
          <a:off x="5055447" y="2310812"/>
          <a:ext cx="646955" cy="2173499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>
              <a:solidFill>
                <a:schemeClr val="tx1"/>
              </a:solidFill>
              <a:cs typeface="AdvertisingExtraBold" pitchFamily="2" charset="-78"/>
            </a:rPr>
            <a:t>القطاع الاجتماعي</a:t>
          </a:r>
          <a:endParaRPr lang="en-US" sz="14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5074396" y="2329761"/>
        <a:ext cx="609057" cy="2135601"/>
      </dsp:txXfrm>
    </dsp:sp>
    <dsp:sp modelId="{153BFA05-CC45-4CAE-AD0D-61F8030302C9}">
      <dsp:nvSpPr>
        <dsp:cNvPr id="0" name=""/>
        <dsp:cNvSpPr/>
      </dsp:nvSpPr>
      <dsp:spPr>
        <a:xfrm>
          <a:off x="6219968" y="2219091"/>
          <a:ext cx="380927" cy="91721"/>
        </a:xfrm>
        <a:custGeom>
          <a:avLst/>
          <a:gdLst/>
          <a:ahLst/>
          <a:cxnLst/>
          <a:rect l="0" t="0" r="0" b="0"/>
          <a:pathLst>
            <a:path>
              <a:moveTo>
                <a:pt x="380927" y="0"/>
              </a:moveTo>
              <a:lnTo>
                <a:pt x="380927" y="45860"/>
              </a:lnTo>
              <a:lnTo>
                <a:pt x="0" y="45860"/>
              </a:lnTo>
              <a:lnTo>
                <a:pt x="0" y="91721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D6B22-0CA1-429E-A1FE-BD4840C2707F}">
      <dsp:nvSpPr>
        <dsp:cNvPr id="0" name=""/>
        <dsp:cNvSpPr/>
      </dsp:nvSpPr>
      <dsp:spPr>
        <a:xfrm>
          <a:off x="5896490" y="2310812"/>
          <a:ext cx="646955" cy="2107747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>
              <a:solidFill>
                <a:schemeClr val="tx1"/>
              </a:solidFill>
              <a:effectLst/>
              <a:cs typeface="AdvertisingExtraBold" pitchFamily="2" charset="-78"/>
            </a:rPr>
            <a:t>القطاع الاقتصادي</a:t>
          </a:r>
          <a:endParaRPr lang="en-US" sz="1400" b="1" kern="1200" dirty="0">
            <a:solidFill>
              <a:schemeClr val="tx1"/>
            </a:solidFill>
            <a:effectLst/>
            <a:cs typeface="AdvertisingExtraBold" pitchFamily="2" charset="-78"/>
          </a:endParaRPr>
        </a:p>
      </dsp:txBody>
      <dsp:txXfrm>
        <a:off x="5915439" y="2329761"/>
        <a:ext cx="609057" cy="2069849"/>
      </dsp:txXfrm>
    </dsp:sp>
    <dsp:sp modelId="{F04C6B1F-EA91-4A8A-883C-1DD9CFB4EB6F}">
      <dsp:nvSpPr>
        <dsp:cNvPr id="0" name=""/>
        <dsp:cNvSpPr/>
      </dsp:nvSpPr>
      <dsp:spPr>
        <a:xfrm>
          <a:off x="6600896" y="2219091"/>
          <a:ext cx="460115" cy="9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0"/>
              </a:lnTo>
              <a:lnTo>
                <a:pt x="460115" y="45860"/>
              </a:lnTo>
              <a:lnTo>
                <a:pt x="460115" y="91721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F597-5722-4EE5-93CE-8B6061B6D046}">
      <dsp:nvSpPr>
        <dsp:cNvPr id="0" name=""/>
        <dsp:cNvSpPr/>
      </dsp:nvSpPr>
      <dsp:spPr>
        <a:xfrm>
          <a:off x="6737533" y="2310812"/>
          <a:ext cx="646955" cy="2143545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>
              <a:solidFill>
                <a:schemeClr val="tx1"/>
              </a:solidFill>
              <a:cs typeface="AdvertisingExtraBold" pitchFamily="2" charset="-78"/>
            </a:rPr>
            <a:t>القطاع التنكلوجي</a:t>
          </a:r>
          <a:endParaRPr lang="en-US" sz="14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6756482" y="2329761"/>
        <a:ext cx="609057" cy="2105647"/>
      </dsp:txXfrm>
    </dsp:sp>
    <dsp:sp modelId="{1269A435-8DB7-4CA0-B3A2-7D72F0CE6CFB}">
      <dsp:nvSpPr>
        <dsp:cNvPr id="0" name=""/>
        <dsp:cNvSpPr/>
      </dsp:nvSpPr>
      <dsp:spPr>
        <a:xfrm>
          <a:off x="6600896" y="2219091"/>
          <a:ext cx="1301157" cy="9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0"/>
              </a:lnTo>
              <a:lnTo>
                <a:pt x="1301157" y="45860"/>
              </a:lnTo>
              <a:lnTo>
                <a:pt x="1301157" y="91721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61C64-72CA-47BA-9C94-2B6FF05299FB}">
      <dsp:nvSpPr>
        <dsp:cNvPr id="0" name=""/>
        <dsp:cNvSpPr/>
      </dsp:nvSpPr>
      <dsp:spPr>
        <a:xfrm>
          <a:off x="7578575" y="2310812"/>
          <a:ext cx="646955" cy="2173495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>
              <a:solidFill>
                <a:schemeClr val="tx1"/>
              </a:solidFill>
              <a:cs typeface="AdvertisingExtraBold" pitchFamily="2" charset="-78"/>
            </a:rPr>
            <a:t>القطاع الحكومي </a:t>
          </a:r>
          <a:endParaRPr lang="en-US" sz="1400" b="1" kern="1200" dirty="0">
            <a:solidFill>
              <a:schemeClr val="tx1"/>
            </a:solidFill>
            <a:cs typeface="AdvertisingExtraBold" pitchFamily="2" charset="-78"/>
          </a:endParaRPr>
        </a:p>
      </dsp:txBody>
      <dsp:txXfrm>
        <a:off x="7597524" y="2329761"/>
        <a:ext cx="609057" cy="213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5780-E56F-432A-96C0-821C6AC6A1F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4AA-AA7C-4456-A79D-D56D230F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274AA-AA7C-4456-A79D-D56D230FEC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29497"/>
            <a:ext cx="9121877" cy="68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6675"/>
            <a:ext cx="85471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5800" y="5334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Aharoni" pitchFamily="2" charset="-79"/>
                <a:cs typeface="Aharoni" pitchFamily="2" charset="-79"/>
              </a:rPr>
              <a:t>4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21226"/>
            <a:ext cx="15811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IQ" dirty="0" smtClean="0"/>
              <a:t>1.تحديد طبيعة الفحص البيئي : الفحص البيئي هو كيفية قيام المنظمة بالبحث عن في مكونات البيئة ، كما ان على المنظمة اكتساب المعلومات البيئية عن طريق جمع وتحليل وتقويم البيانات البيئية ومتغيراتها ، وعلى المدير تحديد طبيعة ونوع الفحص والاستعلام وجمع المعلومات بحسب طبيعة نشاط المنظمة ، أي ان اهمية المعلومات ودرجة التأكد منها تختلف من منظمة الى أخرى 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2.التعرف على نوعية البيئة : البيئات تنقسم إلى ثلاثة أنواع :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ar-IQ" dirty="0" smtClean="0"/>
              <a:t>البيئة المستقرة نوعا ما ، مثال : مصنع سجاد . </a:t>
            </a:r>
          </a:p>
          <a:p>
            <a:pPr marL="514350" indent="-514350" algn="r" rtl="1">
              <a:buAutoNum type="romanUcPeriod"/>
            </a:pPr>
            <a:r>
              <a:rPr lang="ar-IQ" dirty="0" smtClean="0"/>
              <a:t>البيئة المتغيرة المعتدلة ذات الإبداع المعتدل ، مثال : مصنع ملابس .</a:t>
            </a:r>
          </a:p>
          <a:p>
            <a:pPr marL="514350" indent="-514350" algn="r" rtl="1">
              <a:buAutoNum type="romanUcPeriod"/>
            </a:pPr>
            <a:endParaRPr lang="ar-IQ" dirty="0"/>
          </a:p>
          <a:p>
            <a:pPr marL="514350" indent="-514350" algn="r" rtl="1">
              <a:buAutoNum type="romanUcPeriod"/>
            </a:pPr>
            <a:endParaRPr lang="ar-IQ" dirty="0" smtClean="0"/>
          </a:p>
          <a:p>
            <a:pPr marL="514350" indent="-514350" algn="r" rtl="1">
              <a:buAutoNum type="romanUcPeriod"/>
            </a:pPr>
            <a:r>
              <a:rPr lang="ar-IQ" dirty="0" smtClean="0"/>
              <a:t>البيئة الحيوية والمتغيرة بسرعة ، مثال : مصنع هواتف ذكية أو اجهزة ألكترونية .</a:t>
            </a:r>
          </a:p>
          <a:p>
            <a:pPr marL="514350" indent="-514350" algn="r" rtl="1">
              <a:buAutoNum type="arabicPeriod"/>
            </a:pPr>
            <a:endParaRPr lang="ar-IQ" dirty="0" smtClean="0"/>
          </a:p>
          <a:p>
            <a:pPr marL="514350" indent="-514350" algn="r" rtl="1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7778" l="18667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4996">
            <a:off x="-197358" y="924710"/>
            <a:ext cx="24384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59436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609" r="6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6420">
            <a:off x="-92647" y="5212478"/>
            <a:ext cx="20574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3.اجراءات الفحص البيئي : الاتجاه المعاصر يفرض اهتمام المنظمة بالبيئة الخارجية من خلال الدراسات المستمرة من قبل خبراء متخصصصين ، ولكن تتفاوت الإجراءات الخاصة بفحص البيئة بحسب رؤية وتفكير وخبرة المدير ، بالاضافة إلى مناسبة اجراءات الفحص مع طبيعة نشاط المنظمة ، مثلا تهتم إدارة العمليات بالبيئة التقنية ، أما إدارة المبيعات والتسويق فتهتم بالمنافسين وبالبيئة الاقتصادية 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4.مواجهة التغيير ومعالجته : الفحص البيئي يساعد في اتخاذ القرارت ، لأن الغاية ليس جمع المعلومات بل هي وسيلة لتحقيق أهداف المنظمة والاستجابة لتحديات الظروف البيئية وعناصرها ، وتواجه المنظمات ثلاث أنماط من المشاكل أثناء سعيها لتحقيق التكيف مع التغيير البيئي ، وهي :</a:t>
            </a:r>
          </a:p>
          <a:p>
            <a:pPr marL="0" indent="0" algn="r" rtl="1">
              <a:buNone/>
            </a:pPr>
            <a:r>
              <a:rPr lang="ar-IQ" dirty="0" smtClean="0"/>
              <a:t>1.المشكلات الإبداعية .</a:t>
            </a:r>
          </a:p>
          <a:p>
            <a:pPr marL="0" indent="0" algn="r" rtl="1">
              <a:buNone/>
            </a:pPr>
            <a:r>
              <a:rPr lang="ar-IQ" dirty="0" smtClean="0"/>
              <a:t>2.المشكلات الفنية .</a:t>
            </a:r>
          </a:p>
          <a:p>
            <a:pPr marL="0" indent="0" algn="r" rtl="1">
              <a:buNone/>
            </a:pPr>
            <a:r>
              <a:rPr lang="ar-IQ" dirty="0" smtClean="0"/>
              <a:t>3.المشكلات الإدارية 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تلعب الإدارة العليا دور الحلقة الاساسية بين المنظمة وبيئتها ، عن طريق :</a:t>
            </a:r>
          </a:p>
          <a:p>
            <a:pPr algn="r" rtl="1"/>
            <a:r>
              <a:rPr lang="ar-IQ" dirty="0" smtClean="0"/>
              <a:t>تعديل وتحويرعمليات وهياكل المنظمة .</a:t>
            </a:r>
          </a:p>
          <a:p>
            <a:pPr algn="r" rtl="1"/>
            <a:r>
              <a:rPr lang="ar-IQ" dirty="0" smtClean="0"/>
              <a:t>تطوير مايمكن تطويره أو تعديله من مكونات البيئة .</a:t>
            </a:r>
          </a:p>
          <a:p>
            <a:pPr algn="r" rtl="1"/>
            <a:r>
              <a:rPr lang="ar-IQ" dirty="0" smtClean="0"/>
              <a:t>تنسيق الفعاليات المنصبة على مجابهة التغيير وتقليل درجة اللاتأكد عن طريق خلق جو متناسق ما بين البيئة الداخلية والبيئة الخارجية للمنظمة .</a:t>
            </a:r>
          </a:p>
          <a:p>
            <a:pPr algn="r" rt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 smtClean="0"/>
              <a:t>يهدف الفحص البيئي وخلق نوع من الموائمة بين البيئة الخارجية والداخلية للمنظمة إلى :</a:t>
            </a:r>
          </a:p>
          <a:p>
            <a:pPr marL="514350" indent="-514350" algn="just" rtl="1">
              <a:buAutoNum type="arabicPeriod"/>
            </a:pPr>
            <a:r>
              <a:rPr lang="ar-IQ" dirty="0" smtClean="0"/>
              <a:t>تمكين المنظمة من فحص ورصد أي تغييرات في البيئة الخارجية .</a:t>
            </a:r>
          </a:p>
          <a:p>
            <a:pPr marL="514350" indent="-514350" algn="just" rtl="1">
              <a:buAutoNum type="arabicPeriod"/>
            </a:pPr>
            <a:r>
              <a:rPr lang="ar-IQ" dirty="0" smtClean="0"/>
              <a:t>الحصول على تمثيل مناسب للمنظمة في بيئتها الخارجية (حصة السوق).</a:t>
            </a:r>
          </a:p>
          <a:p>
            <a:pPr marL="514350" indent="-514350" algn="l" rtl="1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dirty="0" smtClean="0"/>
              <a:t>1.الاستجابة السريعة للتغيير الخارجي من خلال رصد التغيرات بوقت مبكر.</a:t>
            </a:r>
          </a:p>
          <a:p>
            <a:pPr marL="0" indent="0" algn="r" rtl="1">
              <a:buNone/>
            </a:pPr>
            <a:r>
              <a:rPr lang="ar-IQ" dirty="0" smtClean="0"/>
              <a:t>2.سرعة اتخاذ القرار لمواجهة التغيير الفجائي.</a:t>
            </a:r>
          </a:p>
          <a:p>
            <a:pPr marL="0" indent="0" algn="r" rtl="1">
              <a:buNone/>
            </a:pPr>
            <a:r>
              <a:rPr lang="ar-IQ" dirty="0" smtClean="0"/>
              <a:t>3.اتخاذ القرارت المرنة في إطار اتجاهات الادارة الموقفية .</a:t>
            </a:r>
          </a:p>
          <a:p>
            <a:pPr marL="0" indent="0" algn="r" rtl="1">
              <a:buNone/>
            </a:pPr>
            <a:r>
              <a:rPr lang="ar-IQ" dirty="0" smtClean="0"/>
              <a:t>4.تفادي التعقيد والروتين في عمليات المنظمة من خلال جعلها أكثر مرونة .</a:t>
            </a:r>
          </a:p>
          <a:p>
            <a:pPr marL="0" indent="0" algn="r" rtl="1">
              <a:buNone/>
            </a:pPr>
            <a:r>
              <a:rPr lang="ar-IQ" dirty="0" smtClean="0"/>
              <a:t>5.التوجه نحو مفاهيم الادارة الموقفية بمواجهة مختلف المواقف التي تواجه المنظمة.</a:t>
            </a:r>
          </a:p>
          <a:p>
            <a:pPr marL="0" indent="0" algn="r" rtl="1">
              <a:buNone/>
            </a:pPr>
            <a:r>
              <a:rPr lang="ar-IQ" dirty="0" smtClean="0"/>
              <a:t>6.استباق المشكلات البيئية واستيعابها قبل حدوثها وتفاقمها (الاستجابة الرقابية المسبقة) بدلا من الاستجابة العلاجية (اللاحقة)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IQ" dirty="0" smtClean="0"/>
              <a:t>الخصائص الايجابية لدرجة الحساسية العالية لبيئة المنظمة الخارجية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6000" dirty="0" smtClean="0"/>
              <a:t>تحضير الدرس القادم </a:t>
            </a:r>
          </a:p>
          <a:p>
            <a:pPr marL="0" indent="0" algn="ctr" rtl="1">
              <a:buNone/>
            </a:pPr>
            <a:r>
              <a:rPr lang="ar-IQ" sz="6000" dirty="0" smtClean="0"/>
              <a:t>الفصل الرابع التخطيط واتخاذ القرار </a:t>
            </a:r>
          </a:p>
          <a:p>
            <a:pPr marL="0" indent="0" algn="ctr" rtl="1">
              <a:buNone/>
            </a:pPr>
            <a:r>
              <a:rPr lang="ar-IQ" sz="6000" dirty="0" smtClean="0"/>
              <a:t>من ص 35 إلى ص 45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شكرا لكم طلبتي الأعزاء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 algn="just" rtl="1">
              <a:buNone/>
            </a:pPr>
            <a:r>
              <a:rPr lang="ar-IQ" sz="2400" dirty="0" smtClean="0"/>
              <a:t>عرفنا في الفصل السابق أن جميع المنظمات هي منظومات مفتوحة تتفاعل وتتعامل مع اببيئة المحيطة ، وتخضع لمؤثراتها ومحدداتها ، وتتميز البيئة المحيطة بالتغيرات المستمرة </a:t>
            </a:r>
            <a:r>
              <a:rPr lang="ar-IQ" dirty="0" smtClean="0"/>
              <a:t>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>الفصل الثالث</a:t>
            </a:r>
            <a:br>
              <a:rPr lang="ar-IQ" dirty="0" smtClean="0"/>
            </a:br>
            <a:r>
              <a:rPr lang="ar-IQ" dirty="0" smtClean="0"/>
              <a:t>الإدارة في البيئة المتغيرة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1534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1800" b="1" dirty="0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الإدارة والبيئة المحيطة</a:t>
            </a:r>
            <a:br>
              <a:rPr lang="ar-IQ" sz="3600" b="1" dirty="0" smtClean="0"/>
            </a:br>
            <a:r>
              <a:rPr lang="ar-IQ" sz="3600" b="1" dirty="0"/>
              <a:t>أولاً. تركيبة السطح البيئي :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200400" y="3581400"/>
            <a:ext cx="2743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المنظمة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72200" y="3657600"/>
            <a:ext cx="10668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ight Arrow 5"/>
          <p:cNvSpPr/>
          <p:nvPr/>
        </p:nvSpPr>
        <p:spPr>
          <a:xfrm>
            <a:off x="1905000" y="3669890"/>
            <a:ext cx="10668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304800" y="3543300"/>
            <a:ext cx="1447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المدخلات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3543300"/>
            <a:ext cx="1447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المخرجات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391400" y="4648199"/>
            <a:ext cx="1295400" cy="9144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الزبائن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739878" y="4462615"/>
            <a:ext cx="1295400" cy="9144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الموردون</a:t>
            </a:r>
            <a:endParaRPr lang="en-US" b="1" dirty="0"/>
          </a:p>
        </p:txBody>
      </p:sp>
      <p:sp>
        <p:nvSpPr>
          <p:cNvPr id="11" name="Pentagon 10"/>
          <p:cNvSpPr/>
          <p:nvPr/>
        </p:nvSpPr>
        <p:spPr>
          <a:xfrm>
            <a:off x="4248765" y="4229099"/>
            <a:ext cx="1295400" cy="1752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الجمهور العام</a:t>
            </a:r>
            <a:endParaRPr lang="en-US" b="1" dirty="0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3676650" y="1638300"/>
            <a:ext cx="1771650" cy="200025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الجماعات الضاغطة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27255" y="1952625"/>
            <a:ext cx="1447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المنافسون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27255" y="2638425"/>
            <a:ext cx="1447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dk1"/>
                </a:solidFill>
              </a:rPr>
              <a:t>المؤسسات التربوية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15100" y="1759974"/>
            <a:ext cx="1447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dk1"/>
                </a:solidFill>
              </a:rPr>
              <a:t>الحكومة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15100" y="2445774"/>
            <a:ext cx="1447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dk1"/>
                </a:solidFill>
              </a:rPr>
              <a:t>وسائل النشر 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81700" y="5295899"/>
            <a:ext cx="14478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المنظمات المهنية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1181100" y="5377015"/>
            <a:ext cx="14478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المجتمع المحلي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761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dirty="0" smtClean="0"/>
              <a:t>تركيبة السطح البيئي : البيئة هي أي ظرف أو مكون او عنصر لايكون ولايؤلف جزءا من المنظمة ذاتها .</a:t>
            </a:r>
          </a:p>
          <a:p>
            <a:pPr marL="0" indent="0" algn="r" rtl="1">
              <a:buNone/>
            </a:pPr>
            <a:r>
              <a:rPr lang="ar-IQ" dirty="0" smtClean="0"/>
              <a:t>البيئة الخارجية  : وهي تشمل كل المكونات والعناصر بكل ماهو موجود خارج حدود المنظمة من عوامل (سياسية ، اقتصادية ، اجتماعية ، ديموغرافية ، تكنلوجية ، ثقافية ، مادية) بحيث يكون لها القدرة على التأثير المباشر وغير المباشر في تصرفات العاملين وسلوك المنظمة وفي جميع ممارستها ونشاطاتها ككل ، وتنقسم البيئة الخارجية إلى نوعين أساسيين هما 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السطح البيئي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تعريف البيئة العامة : وهي كل المكونات والعناصر غير المحددة المتواجدة خارج حدود المنظمة والتي تحيط بها ، وتؤثر في نشاط وممارسات واهداف واستراتيجيات المنظمة، </a:t>
            </a:r>
            <a:r>
              <a:rPr lang="ar-IQ" b="1" u="sng" dirty="0" smtClean="0">
                <a:solidFill>
                  <a:srgbClr val="FF0000"/>
                </a:solidFill>
              </a:rPr>
              <a:t>ولا يمكن للمنظمة السيطرة والتحكم بتلك العوامل</a:t>
            </a:r>
            <a:r>
              <a:rPr lang="ar-IQ" dirty="0" smtClean="0"/>
              <a:t>.</a:t>
            </a:r>
          </a:p>
          <a:p>
            <a:pPr marL="0" indent="0" algn="r" rtl="1">
              <a:buNone/>
            </a:pPr>
            <a:r>
              <a:rPr lang="ar-IQ" dirty="0" smtClean="0"/>
              <a:t>البيئة الخاصة (بيئة المهمة ) : وتسمى أيضا بيئة النشاط وتتمثل بمجموعة من العوامل المؤثرة في حدود تعاملات وصفقات المنظمة وهي ذات تأثير نسبي </a:t>
            </a:r>
            <a:r>
              <a:rPr lang="ar-IQ" b="1" u="sng" dirty="0" smtClean="0">
                <a:solidFill>
                  <a:srgbClr val="FF0000"/>
                </a:solidFill>
              </a:rPr>
              <a:t>ويمكن للمنظمة السيطرة على تلك العوامل 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IQ" dirty="0" smtClean="0"/>
              <a:t>بيئة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0892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مكونات البيئة الخارجية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813"/>
            <a:ext cx="7696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57200"/>
            <a:ext cx="83820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  <a:cs typeface="AdvertisingExtraBold" pitchFamily="2" charset="-78"/>
              </a:rPr>
              <a:t>البيئة الخارجية </a:t>
            </a:r>
            <a:endParaRPr lang="en-US" sz="3600" b="1" dirty="0">
              <a:solidFill>
                <a:srgbClr val="FF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6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لابد للمنظمة من استقصاء وفحص ورقابة وتحليل حدود بيئة المنظمة الخارجية (العامة والخاصة)، ليسهل التعامل معها والتكيف مع متغيراتها ، وذلك من خلال :</a:t>
            </a:r>
          </a:p>
          <a:p>
            <a:pPr marL="514350" indent="-514350" algn="r" rtl="1">
              <a:buAutoNum type="arabicPeriod"/>
            </a:pPr>
            <a:r>
              <a:rPr lang="ar-IQ" dirty="0" smtClean="0"/>
              <a:t>تحديد طبيعة الفحص البيئي للمنظمة.</a:t>
            </a:r>
          </a:p>
          <a:p>
            <a:pPr marL="514350" indent="-514350" algn="r" rtl="1">
              <a:buAutoNum type="arabicPeriod"/>
            </a:pPr>
            <a:r>
              <a:rPr lang="ar-IQ" dirty="0" smtClean="0"/>
              <a:t>التعرف على نوعية البيئة (متحركة أم مستقرة).</a:t>
            </a:r>
          </a:p>
          <a:p>
            <a:pPr marL="514350" indent="-514350" algn="r" rtl="1">
              <a:buAutoNum type="arabicPeriod"/>
            </a:pPr>
            <a:r>
              <a:rPr lang="ar-IQ" dirty="0" smtClean="0"/>
              <a:t>اهتمام المنظمة باجراءات الفحص البيئي .</a:t>
            </a:r>
          </a:p>
          <a:p>
            <a:pPr marL="514350" indent="-514350" algn="r" rtl="1">
              <a:buAutoNum type="arabicPeriod"/>
            </a:pPr>
            <a:r>
              <a:rPr lang="ar-IQ" dirty="0" smtClean="0"/>
              <a:t>مراجهة التغيير البيئي ومعالجته .</a:t>
            </a:r>
          </a:p>
          <a:p>
            <a:pPr marL="514350" indent="-514350" algn="r" rtl="1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IQ" dirty="0" smtClean="0"/>
              <a:t>استقصاء حدود المنظمة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695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الفصل الثالث الإدارة في البيئة المتغيرة</vt:lpstr>
      <vt:lpstr> الإدارة والبيئة المحيطة أولاً. تركيبة السطح البيئي :  </vt:lpstr>
      <vt:lpstr>السطح البيئي </vt:lpstr>
      <vt:lpstr>بيئة المنظمة </vt:lpstr>
      <vt:lpstr>مكونات البيئة الخارجية</vt:lpstr>
      <vt:lpstr>PowerPoint Presentation</vt:lpstr>
      <vt:lpstr>PowerPoint Presentation</vt:lpstr>
      <vt:lpstr>استقصاء حدود المنظمة </vt:lpstr>
      <vt:lpstr>استقصاء حدود المنظمة </vt:lpstr>
      <vt:lpstr>استقصاء حدود المنظمة </vt:lpstr>
      <vt:lpstr>استقصاء حدود المنظمة </vt:lpstr>
      <vt:lpstr>استقصاء حدود المنظمة </vt:lpstr>
      <vt:lpstr>استقصاء حدود المنظمة </vt:lpstr>
      <vt:lpstr>استقصاء حدود المنظمة </vt:lpstr>
      <vt:lpstr>الخصائص الايجابية لدرجة الحساسية العالية لبيئة المنظمة الخارجية </vt:lpstr>
      <vt:lpstr>شكرا لكم طلبتي الأعزاء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mazen</dc:creator>
  <cp:lastModifiedBy>mazen</cp:lastModifiedBy>
  <cp:revision>18</cp:revision>
  <dcterms:created xsi:type="dcterms:W3CDTF">2006-08-16T00:00:00Z</dcterms:created>
  <dcterms:modified xsi:type="dcterms:W3CDTF">2018-12-10T20:34:27Z</dcterms:modified>
</cp:coreProperties>
</file>