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6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5032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3014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6618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5338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8953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3981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710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60637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4526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15508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78802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BCAC0-8089-4A84-9D49-507DB6781B7E}" type="datetimeFigureOut">
              <a:rPr lang="ar-IQ" smtClean="0"/>
              <a:t>20/07/1440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12A9E-C7F1-4191-90F0-8BA1BBB840D8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5017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b="1" dirty="0" smtClean="0">
                <a:solidFill>
                  <a:srgbClr val="7030A0"/>
                </a:solidFill>
              </a:rPr>
              <a:t>الاحصاء الرياضي</a:t>
            </a:r>
            <a:br>
              <a:rPr lang="ar-IQ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Mathematical Statistics</a:t>
            </a:r>
            <a:endParaRPr lang="ar-IQ" b="1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>
                <a:solidFill>
                  <a:srgbClr val="FF0000"/>
                </a:solidFill>
              </a:rPr>
              <a:t>الاستاذ المساعد</a:t>
            </a:r>
          </a:p>
          <a:p>
            <a:r>
              <a:rPr lang="ar-IQ" dirty="0" smtClean="0">
                <a:solidFill>
                  <a:srgbClr val="FF0000"/>
                </a:solidFill>
              </a:rPr>
              <a:t>د.عمر عبدالمحسن علي</a:t>
            </a:r>
          </a:p>
          <a:p>
            <a:r>
              <a:rPr lang="ar-IQ" smtClean="0">
                <a:solidFill>
                  <a:srgbClr val="FF0000"/>
                </a:solidFill>
              </a:rPr>
              <a:t>قسم الاحصاء</a:t>
            </a:r>
            <a:endParaRPr lang="ar-IQ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889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الاحصاء الرياضي Mathematical Statistics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الاحصاء الرياضي Mathematical Statistics</dc:title>
  <dc:creator>DR.Ahmed Saker</dc:creator>
  <cp:lastModifiedBy>DR.Ahmed Saker</cp:lastModifiedBy>
  <cp:revision>1</cp:revision>
  <dcterms:created xsi:type="dcterms:W3CDTF">2019-03-25T22:06:35Z</dcterms:created>
  <dcterms:modified xsi:type="dcterms:W3CDTF">2019-03-25T22:08:00Z</dcterms:modified>
</cp:coreProperties>
</file>