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2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7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0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9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3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6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0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6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7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054A2-98F9-4824-A450-9B425F2C0C5F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73B5-5433-4163-B19B-58666FD2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1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التفرقة بين المصاريف الايرادية والرأسمالية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2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>
                <a:solidFill>
                  <a:prstClr val="black"/>
                </a:solidFill>
              </a:rPr>
              <a:t>التفرقة بين المصاريف الايرادية والرأسمالية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في العادة تحصل الوحدة الاقتصادية علي الموجودات الثابتة اما عن طريق الشراء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اوالاستبدال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او هديا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اوتبرعات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من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الغير.نورد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تفصيلها في حينه.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 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تكلفة الموجود الثابت 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تتضمن تكلفة الموجود الثابت سعر الشراء الوارد في الفاتورة مضافا إليه كل المصاريف والنفقات لجعل الموجود في وضع التشغيل 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مثل مصاريف النقل والتركيب والرسوم الجمركية في حالة الاستيراد .ويطرح من هذه القيمة أي خصومات ممنوحة من البائع مثل الخصم التجاري والنقدي 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مثل سقوط الالة اثناء التركيب وتكبد الشركة مبلغ علي سبيل الاصلاح يدخل ضمن مصاريف صيانة واصلاح ويحمل نهاية العام علي حساب الدخل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كذلك تامين علي الالة ضد الحريق أيضا يحمل علي حساب الدخل . فهو مصروف دوري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لايؤثر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علي قيمة الموجود 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3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pPr algn="justLow" rtl="1">
              <a:spcAft>
                <a:spcPts val="0"/>
              </a:spcAft>
            </a:pPr>
            <a:r>
              <a:rPr lang="ar-SA" sz="3600" b="1" dirty="0" smtClean="0">
                <a:effectLst/>
                <a:latin typeface="Times New Roman"/>
                <a:ea typeface="Times New Roman"/>
                <a:cs typeface="Simplified Arabic"/>
              </a:rPr>
              <a:t> التفرقة بين المصروف </a:t>
            </a:r>
            <a:r>
              <a:rPr lang="ar-SA" sz="3600" b="1" dirty="0" err="1" smtClean="0">
                <a:effectLst/>
                <a:latin typeface="Times New Roman"/>
                <a:ea typeface="Times New Roman"/>
                <a:cs typeface="Simplified Arabic"/>
              </a:rPr>
              <a:t>الايرادي</a:t>
            </a:r>
            <a:r>
              <a:rPr lang="ar-SA" sz="3600" b="1" dirty="0" smtClean="0">
                <a:effectLst/>
                <a:latin typeface="Times New Roman"/>
                <a:ea typeface="Times New Roman"/>
                <a:cs typeface="Simplified Arabic"/>
              </a:rPr>
              <a:t> والمصروف الرأسمالي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المصروف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الراسمالي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هي تلك المصاريف التي يكون الهدف منها اقتناء الموجود الثابت وزيادة طاقتها ومقدرتها الانتاجية وعمرها الانتاجي . ويتم تحميلها علي حساب الموجود نفسه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مثل النقل والتركيب وتغير محرك للسيارة او عمل عمرة للآلات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47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المصروف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الايرادي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هي تلك المصاريف التي يكون الهدف منها ضمان المحافظة علي الموجودات الثابتة صالحة للاستخدام . كمصروفات الصيانة الدورية والتامين ومصروفات التشغيل كالوقود والقوي المحركة كالكهرباء والبنزين والزيوت 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7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معايير التفرقة بين المصروف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الايرادي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والمصروف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الراسمالي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 algn="justLow" rtl="1">
              <a:spcAft>
                <a:spcPts val="0"/>
              </a:spcAft>
              <a:buNone/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-اذا كان الغرض من المصروف اقتناء الموجود وتجهيزه للعمل كالنقل والتركيب فهو مصروف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راسمالي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. بينما اذا كان الغرض من المصروف ادارة المنشاة وتسيير اعمالها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كالايجار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والكهرباء فهي مصروف ايرادي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1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92500"/>
          </a:bodyPr>
          <a:lstStyle/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-اذا كان الغرض من المصروف تحسين الموجود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اوزيادة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القوة الانتاجية او زيادة عمرة الانتاجي فهو مصروف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راسمالي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. بينما اذا كان الغرض من المصروف المحافظة علي القوة الانتاجية للموجود مثل الصيانة الدورية فهو مصروف ايرادي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-اذا كان المصروف كبير نسبيا فهو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راسمالي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واذا كان صغير نسبيا فهو ايرادي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ويمكن ارجاع معيار النسبية هنا الي قيمة المصروف بالنسبة لقيمة الموجود نفسة او قيمة المصروف بالنسبة لحجم النشاط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اوبالنسبة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لراسمال</a:t>
            </a: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 المشروع 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3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pPr algn="justLow" rtl="1">
              <a:spcAft>
                <a:spcPts val="0"/>
              </a:spcAft>
            </a:pPr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اذا كان المصروف دوري ومتكرر بشكل منتظم فهو ايرادي بينما اذا كان غير متكرر فهو </a:t>
            </a:r>
            <a:r>
              <a:rPr lang="ar-SA" b="1" dirty="0" err="1" smtClean="0">
                <a:effectLst/>
                <a:latin typeface="Times New Roman"/>
                <a:ea typeface="Times New Roman"/>
                <a:cs typeface="Simplified Arabic"/>
              </a:rPr>
              <a:t>راسمالي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ar-SA" b="1" dirty="0" smtClean="0">
                <a:effectLst/>
                <a:ea typeface="Times New Roman"/>
                <a:cs typeface="Simplified Arabic"/>
              </a:rPr>
              <a:t>-اخيرا اذا كانت الاستفادة منه أي المصروف قاصرة علي </a:t>
            </a:r>
            <a:r>
              <a:rPr lang="ar-SA" b="1" dirty="0" err="1" smtClean="0">
                <a:effectLst/>
                <a:ea typeface="Times New Roman"/>
                <a:cs typeface="Simplified Arabic"/>
              </a:rPr>
              <a:t>فترةمحاسبية</a:t>
            </a:r>
            <a:r>
              <a:rPr lang="ar-SA" b="1" dirty="0" smtClean="0">
                <a:effectLst/>
                <a:ea typeface="Times New Roman"/>
                <a:cs typeface="Simplified Arabic"/>
              </a:rPr>
              <a:t> واحدة فهو ايرادي اما اذا كانت الاستفادة من المصروف تمتد </a:t>
            </a:r>
            <a:r>
              <a:rPr lang="ar-SA" b="1" dirty="0" err="1" smtClean="0">
                <a:effectLst/>
                <a:ea typeface="Times New Roman"/>
                <a:cs typeface="Simplified Arabic"/>
              </a:rPr>
              <a:t>لاكثر</a:t>
            </a:r>
            <a:r>
              <a:rPr lang="ar-SA" b="1" dirty="0" smtClean="0">
                <a:effectLst/>
                <a:ea typeface="Times New Roman"/>
                <a:cs typeface="Simplified Arabic"/>
              </a:rPr>
              <a:t> من فترة محاسبية فهو </a:t>
            </a:r>
            <a:r>
              <a:rPr lang="ar-SA" b="1" dirty="0" err="1" smtClean="0">
                <a:effectLst/>
                <a:ea typeface="Times New Roman"/>
                <a:cs typeface="Simplified Arabic"/>
              </a:rPr>
              <a:t>راسمالي</a:t>
            </a:r>
            <a:r>
              <a:rPr lang="ar-SA" b="1" smtClean="0">
                <a:effectLst/>
                <a:ea typeface="Times New Roman"/>
                <a:cs typeface="Simplified Arabic"/>
              </a:rPr>
              <a:t> 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814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261</Words>
  <Application>Microsoft Office PowerPoint</Application>
  <PresentationFormat>عرض على الشاشة (3:4)‏</PresentationFormat>
  <Paragraphs>22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التفرقة بين المصاريف الايرادية والرأسمالية</vt:lpstr>
      <vt:lpstr>التفرقة بين المصاريف الايرادية والرأسمالية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الحصول على الموجودات الثابتة</dc:title>
  <dc:creator>user</dc:creator>
  <cp:lastModifiedBy>user</cp:lastModifiedBy>
  <cp:revision>8</cp:revision>
  <dcterms:created xsi:type="dcterms:W3CDTF">2019-05-01T19:52:07Z</dcterms:created>
  <dcterms:modified xsi:type="dcterms:W3CDTF">2019-05-01T20:42:18Z</dcterms:modified>
</cp:coreProperties>
</file>