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333B9740-CB32-40E4-B125-A456294C68AB}" type="datetimeFigureOut">
              <a:rPr lang="en-US" smtClean="0"/>
              <a:t>5/1/2019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88D3008-405C-478A-AE98-8134F44EE2D3}" type="slidenum">
              <a:rPr lang="en-US" smtClean="0"/>
              <a:t>‹#›</a:t>
            </a:fld>
            <a:endParaRPr lang="en-US"/>
          </a:p>
        </p:txBody>
      </p:sp>
    </p:spTree>
    <p:extLst>
      <p:ext uri="{BB962C8B-B14F-4D97-AF65-F5344CB8AC3E}">
        <p14:creationId xmlns:p14="http://schemas.microsoft.com/office/powerpoint/2010/main" val="2065398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333B9740-CB32-40E4-B125-A456294C68AB}" type="datetimeFigureOut">
              <a:rPr lang="en-US" smtClean="0"/>
              <a:t>5/1/2019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88D3008-405C-478A-AE98-8134F44EE2D3}" type="slidenum">
              <a:rPr lang="en-US" smtClean="0"/>
              <a:t>‹#›</a:t>
            </a:fld>
            <a:endParaRPr lang="en-US"/>
          </a:p>
        </p:txBody>
      </p:sp>
    </p:spTree>
    <p:extLst>
      <p:ext uri="{BB962C8B-B14F-4D97-AF65-F5344CB8AC3E}">
        <p14:creationId xmlns:p14="http://schemas.microsoft.com/office/powerpoint/2010/main" val="507870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333B9740-CB32-40E4-B125-A456294C68AB}" type="datetimeFigureOut">
              <a:rPr lang="en-US" smtClean="0"/>
              <a:t>5/1/2019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88D3008-405C-478A-AE98-8134F44EE2D3}" type="slidenum">
              <a:rPr lang="en-US" smtClean="0"/>
              <a:t>‹#›</a:t>
            </a:fld>
            <a:endParaRPr lang="en-US"/>
          </a:p>
        </p:txBody>
      </p:sp>
    </p:spTree>
    <p:extLst>
      <p:ext uri="{BB962C8B-B14F-4D97-AF65-F5344CB8AC3E}">
        <p14:creationId xmlns:p14="http://schemas.microsoft.com/office/powerpoint/2010/main" val="3227382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333B9740-CB32-40E4-B125-A456294C68AB}" type="datetimeFigureOut">
              <a:rPr lang="en-US" smtClean="0"/>
              <a:t>5/1/2019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88D3008-405C-478A-AE98-8134F44EE2D3}" type="slidenum">
              <a:rPr lang="en-US" smtClean="0"/>
              <a:t>‹#›</a:t>
            </a:fld>
            <a:endParaRPr lang="en-US"/>
          </a:p>
        </p:txBody>
      </p:sp>
    </p:spTree>
    <p:extLst>
      <p:ext uri="{BB962C8B-B14F-4D97-AF65-F5344CB8AC3E}">
        <p14:creationId xmlns:p14="http://schemas.microsoft.com/office/powerpoint/2010/main" val="1559572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33B9740-CB32-40E4-B125-A456294C68AB}" type="datetimeFigureOut">
              <a:rPr lang="en-US" smtClean="0"/>
              <a:t>5/1/2019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888D3008-405C-478A-AE98-8134F44EE2D3}" type="slidenum">
              <a:rPr lang="en-US" smtClean="0"/>
              <a:t>‹#›</a:t>
            </a:fld>
            <a:endParaRPr lang="en-US"/>
          </a:p>
        </p:txBody>
      </p:sp>
    </p:spTree>
    <p:extLst>
      <p:ext uri="{BB962C8B-B14F-4D97-AF65-F5344CB8AC3E}">
        <p14:creationId xmlns:p14="http://schemas.microsoft.com/office/powerpoint/2010/main" val="2102713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333B9740-CB32-40E4-B125-A456294C68AB}" type="datetimeFigureOut">
              <a:rPr lang="en-US" smtClean="0"/>
              <a:t>5/1/2019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88D3008-405C-478A-AE98-8134F44EE2D3}" type="slidenum">
              <a:rPr lang="en-US" smtClean="0"/>
              <a:t>‹#›</a:t>
            </a:fld>
            <a:endParaRPr lang="en-US"/>
          </a:p>
        </p:txBody>
      </p:sp>
    </p:spTree>
    <p:extLst>
      <p:ext uri="{BB962C8B-B14F-4D97-AF65-F5344CB8AC3E}">
        <p14:creationId xmlns:p14="http://schemas.microsoft.com/office/powerpoint/2010/main" val="1068627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333B9740-CB32-40E4-B125-A456294C68AB}" type="datetimeFigureOut">
              <a:rPr lang="en-US" smtClean="0"/>
              <a:t>5/1/2019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888D3008-405C-478A-AE98-8134F44EE2D3}" type="slidenum">
              <a:rPr lang="en-US" smtClean="0"/>
              <a:t>‹#›</a:t>
            </a:fld>
            <a:endParaRPr lang="en-US"/>
          </a:p>
        </p:txBody>
      </p:sp>
    </p:spTree>
    <p:extLst>
      <p:ext uri="{BB962C8B-B14F-4D97-AF65-F5344CB8AC3E}">
        <p14:creationId xmlns:p14="http://schemas.microsoft.com/office/powerpoint/2010/main" val="2521887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333B9740-CB32-40E4-B125-A456294C68AB}" type="datetimeFigureOut">
              <a:rPr lang="en-US" smtClean="0"/>
              <a:t>5/1/2019</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888D3008-405C-478A-AE98-8134F44EE2D3}" type="slidenum">
              <a:rPr lang="en-US" smtClean="0"/>
              <a:t>‹#›</a:t>
            </a:fld>
            <a:endParaRPr lang="en-US"/>
          </a:p>
        </p:txBody>
      </p:sp>
    </p:spTree>
    <p:extLst>
      <p:ext uri="{BB962C8B-B14F-4D97-AF65-F5344CB8AC3E}">
        <p14:creationId xmlns:p14="http://schemas.microsoft.com/office/powerpoint/2010/main" val="2401981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33B9740-CB32-40E4-B125-A456294C68AB}" type="datetimeFigureOut">
              <a:rPr lang="en-US" smtClean="0"/>
              <a:t>5/1/2019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888D3008-405C-478A-AE98-8134F44EE2D3}" type="slidenum">
              <a:rPr lang="en-US" smtClean="0"/>
              <a:t>‹#›</a:t>
            </a:fld>
            <a:endParaRPr lang="en-US"/>
          </a:p>
        </p:txBody>
      </p:sp>
    </p:spTree>
    <p:extLst>
      <p:ext uri="{BB962C8B-B14F-4D97-AF65-F5344CB8AC3E}">
        <p14:creationId xmlns:p14="http://schemas.microsoft.com/office/powerpoint/2010/main" val="1145532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33B9740-CB32-40E4-B125-A456294C68AB}" type="datetimeFigureOut">
              <a:rPr lang="en-US" smtClean="0"/>
              <a:t>5/1/2019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88D3008-405C-478A-AE98-8134F44EE2D3}" type="slidenum">
              <a:rPr lang="en-US" smtClean="0"/>
              <a:t>‹#›</a:t>
            </a:fld>
            <a:endParaRPr lang="en-US"/>
          </a:p>
        </p:txBody>
      </p:sp>
    </p:spTree>
    <p:extLst>
      <p:ext uri="{BB962C8B-B14F-4D97-AF65-F5344CB8AC3E}">
        <p14:creationId xmlns:p14="http://schemas.microsoft.com/office/powerpoint/2010/main" val="3295219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33B9740-CB32-40E4-B125-A456294C68AB}" type="datetimeFigureOut">
              <a:rPr lang="en-US" smtClean="0"/>
              <a:t>5/1/2019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888D3008-405C-478A-AE98-8134F44EE2D3}" type="slidenum">
              <a:rPr lang="en-US" smtClean="0"/>
              <a:t>‹#›</a:t>
            </a:fld>
            <a:endParaRPr lang="en-US"/>
          </a:p>
        </p:txBody>
      </p:sp>
    </p:spTree>
    <p:extLst>
      <p:ext uri="{BB962C8B-B14F-4D97-AF65-F5344CB8AC3E}">
        <p14:creationId xmlns:p14="http://schemas.microsoft.com/office/powerpoint/2010/main" val="3957787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3B9740-CB32-40E4-B125-A456294C68AB}" type="datetimeFigureOut">
              <a:rPr lang="en-US" smtClean="0"/>
              <a:t>5/1/2019</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8D3008-405C-478A-AE98-8134F44EE2D3}" type="slidenum">
              <a:rPr lang="en-US" smtClean="0"/>
              <a:t>‹#›</a:t>
            </a:fld>
            <a:endParaRPr lang="en-US"/>
          </a:p>
        </p:txBody>
      </p:sp>
    </p:spTree>
    <p:extLst>
      <p:ext uri="{BB962C8B-B14F-4D97-AF65-F5344CB8AC3E}">
        <p14:creationId xmlns:p14="http://schemas.microsoft.com/office/powerpoint/2010/main" val="947538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algn="justLow" rtl="1">
              <a:spcAft>
                <a:spcPts val="0"/>
              </a:spcAft>
            </a:pPr>
            <a:r>
              <a:rPr lang="ar-SA" b="1" dirty="0" smtClean="0">
                <a:effectLst/>
                <a:latin typeface="Times New Roman"/>
                <a:ea typeface="Times New Roman"/>
                <a:cs typeface="Simplified Arabic"/>
              </a:rPr>
              <a:t>المعالجة المحاسبية للموجودات الثابتة</a:t>
            </a:r>
            <a:r>
              <a:rPr lang="ar-IQ" b="1" dirty="0" smtClean="0">
                <a:effectLst/>
                <a:latin typeface="Times New Roman"/>
                <a:ea typeface="Times New Roman"/>
                <a:cs typeface="Simplified Arabic"/>
              </a:rPr>
              <a:t> المقتناة</a:t>
            </a:r>
            <a:r>
              <a:rPr lang="en-US" sz="4000" dirty="0" smtClean="0">
                <a:effectLst/>
                <a:latin typeface="Times New Roman"/>
                <a:ea typeface="Times New Roman"/>
              </a:rPr>
              <a:t/>
            </a:r>
            <a:br>
              <a:rPr lang="en-US" sz="4000" dirty="0" smtClean="0">
                <a:effectLst/>
                <a:latin typeface="Times New Roman"/>
                <a:ea typeface="Times New Roman"/>
              </a:rPr>
            </a:br>
            <a:endParaRPr lang="en-US" dirty="0"/>
          </a:p>
        </p:txBody>
      </p:sp>
    </p:spTree>
    <p:extLst>
      <p:ext uri="{BB962C8B-B14F-4D97-AF65-F5344CB8AC3E}">
        <p14:creationId xmlns:p14="http://schemas.microsoft.com/office/powerpoint/2010/main" val="3881459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justLow" rtl="1">
              <a:spcAft>
                <a:spcPts val="0"/>
              </a:spcAft>
            </a:pPr>
            <a:r>
              <a:rPr lang="ar-SA" b="1" dirty="0" smtClean="0">
                <a:effectLst/>
                <a:latin typeface="Times New Roman"/>
                <a:ea typeface="Times New Roman"/>
                <a:cs typeface="Simplified Arabic"/>
              </a:rPr>
              <a:t>المعالجة المحاسبية للموجودات الثابتة</a:t>
            </a:r>
            <a:r>
              <a:rPr lang="ar-IQ" b="1" dirty="0" smtClean="0">
                <a:effectLst/>
                <a:latin typeface="Times New Roman"/>
                <a:ea typeface="Times New Roman"/>
                <a:cs typeface="Simplified Arabic"/>
              </a:rPr>
              <a:t> المقتناة</a:t>
            </a:r>
            <a:r>
              <a:rPr lang="en-US" sz="4000" dirty="0" smtClean="0">
                <a:effectLst/>
                <a:latin typeface="Times New Roman"/>
                <a:ea typeface="Times New Roman"/>
              </a:rPr>
              <a:t/>
            </a:r>
            <a:br>
              <a:rPr lang="en-US" sz="4000" dirty="0" smtClean="0">
                <a:effectLst/>
                <a:latin typeface="Times New Roman"/>
                <a:ea typeface="Times New Roman"/>
              </a:rPr>
            </a:br>
            <a:endParaRPr lang="en-US" dirty="0"/>
          </a:p>
        </p:txBody>
      </p:sp>
      <p:sp>
        <p:nvSpPr>
          <p:cNvPr id="3" name="عنصر نائب للمحتوى 2"/>
          <p:cNvSpPr>
            <a:spLocks noGrp="1"/>
          </p:cNvSpPr>
          <p:nvPr>
            <p:ph idx="1"/>
          </p:nvPr>
        </p:nvSpPr>
        <p:spPr/>
        <p:txBody>
          <a:bodyPr/>
          <a:lstStyle/>
          <a:p>
            <a:pPr algn="justLow" rtl="1">
              <a:spcAft>
                <a:spcPts val="0"/>
              </a:spcAft>
            </a:pPr>
            <a:r>
              <a:rPr lang="ar-SA" b="1" dirty="0" smtClean="0">
                <a:effectLst/>
                <a:latin typeface="Times New Roman"/>
                <a:ea typeface="Times New Roman"/>
                <a:cs typeface="Simplified Arabic"/>
              </a:rPr>
              <a:t>تختلف المعالجة المحاسبية للموجودات الثابتة باختلاف طريقة الحصول عليها, ومن الطرق التي تحصل عليها الشركة للموجود الثابت هي كالآتي</a:t>
            </a:r>
            <a:r>
              <a:rPr lang="en-US" b="1" dirty="0" smtClean="0">
                <a:effectLst/>
                <a:latin typeface="Simplified Arabic"/>
                <a:ea typeface="Times New Roman"/>
              </a:rPr>
              <a:t>: </a:t>
            </a:r>
            <a:endParaRPr lang="en-US" sz="2800" dirty="0" smtClean="0">
              <a:effectLst/>
              <a:latin typeface="Times New Roman"/>
              <a:ea typeface="Times New Roman"/>
            </a:endParaRPr>
          </a:p>
          <a:p>
            <a:pPr lvl="0" algn="justLow" rtl="1">
              <a:buSzPts val="1000"/>
              <a:buFont typeface="Symbol"/>
              <a:buChar char=""/>
              <a:tabLst>
                <a:tab pos="457200" algn="l"/>
              </a:tabLst>
            </a:pPr>
            <a:r>
              <a:rPr lang="ar-SA" b="1" dirty="0" smtClean="0">
                <a:effectLst/>
                <a:latin typeface="Times New Roman"/>
                <a:ea typeface="Times New Roman"/>
                <a:cs typeface="Simplified Arabic"/>
              </a:rPr>
              <a:t>الشراء النقدي</a:t>
            </a:r>
            <a:endParaRPr lang="en-US" sz="2800" dirty="0" smtClean="0">
              <a:effectLst/>
              <a:latin typeface="Times New Roman"/>
              <a:ea typeface="Times New Roman"/>
            </a:endParaRPr>
          </a:p>
          <a:p>
            <a:pPr lvl="0" algn="justLow" rtl="1">
              <a:buSzPts val="1000"/>
              <a:buFont typeface="Symbol"/>
              <a:buChar char=""/>
              <a:tabLst>
                <a:tab pos="457200" algn="l"/>
              </a:tabLst>
            </a:pPr>
            <a:r>
              <a:rPr lang="ar-SA" b="1" dirty="0" smtClean="0">
                <a:effectLst/>
                <a:latin typeface="Times New Roman"/>
                <a:ea typeface="Times New Roman"/>
                <a:cs typeface="Simplified Arabic"/>
              </a:rPr>
              <a:t>الحصول على مجموعة موجودات دفعة واحدة</a:t>
            </a:r>
            <a:endParaRPr lang="ar-IQ" b="1" dirty="0" smtClean="0">
              <a:effectLst/>
              <a:latin typeface="Times New Roman"/>
              <a:ea typeface="Times New Roman"/>
              <a:cs typeface="Simplified Arabic"/>
            </a:endParaRPr>
          </a:p>
          <a:p>
            <a:pPr lvl="0" algn="justLow" rtl="1">
              <a:buSzPts val="1000"/>
              <a:buFont typeface="Symbol"/>
              <a:buChar char=""/>
              <a:tabLst>
                <a:tab pos="457200" algn="l"/>
              </a:tabLst>
            </a:pPr>
            <a:r>
              <a:rPr lang="ar-IQ" sz="2800" b="1" dirty="0" smtClean="0">
                <a:latin typeface="Times New Roman"/>
                <a:ea typeface="Times New Roman"/>
                <a:cs typeface="Simplified Arabic"/>
              </a:rPr>
              <a:t>الحصول على الموجود مقابل اصدار اسهم</a:t>
            </a:r>
            <a:endParaRPr lang="en-US" sz="2800" dirty="0" smtClean="0">
              <a:effectLst/>
              <a:latin typeface="Times New Roman"/>
              <a:ea typeface="Times New Roman"/>
            </a:endParaRPr>
          </a:p>
          <a:p>
            <a:pPr lvl="0" algn="justLow" rtl="1">
              <a:buSzPts val="1000"/>
              <a:buFont typeface="Symbol"/>
              <a:buChar char=""/>
              <a:tabLst>
                <a:tab pos="457200" algn="l"/>
              </a:tabLst>
            </a:pPr>
            <a:r>
              <a:rPr lang="ar-SA" b="1" dirty="0" smtClean="0">
                <a:effectLst/>
                <a:latin typeface="Times New Roman"/>
                <a:ea typeface="Times New Roman"/>
                <a:cs typeface="Simplified Arabic"/>
              </a:rPr>
              <a:t>الحصول على الموجود كهدية أو منحة</a:t>
            </a:r>
            <a:endParaRPr lang="en-US" sz="2800" dirty="0" smtClean="0">
              <a:effectLst/>
              <a:latin typeface="Times New Roman"/>
              <a:ea typeface="Times New Roman"/>
            </a:endParaRPr>
          </a:p>
          <a:p>
            <a:pPr algn="just" rtl="1"/>
            <a:endParaRPr lang="en-US" dirty="0"/>
          </a:p>
        </p:txBody>
      </p:sp>
    </p:spTree>
    <p:extLst>
      <p:ext uri="{BB962C8B-B14F-4D97-AF65-F5344CB8AC3E}">
        <p14:creationId xmlns:p14="http://schemas.microsoft.com/office/powerpoint/2010/main" val="2455353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3400" y="1143000"/>
            <a:ext cx="8229600" cy="4525963"/>
          </a:xfrm>
        </p:spPr>
        <p:txBody>
          <a:bodyPr/>
          <a:lstStyle/>
          <a:p>
            <a:pPr algn="justLow" rtl="1">
              <a:spcAft>
                <a:spcPts val="0"/>
              </a:spcAft>
            </a:pPr>
            <a:r>
              <a:rPr lang="ar-SA" b="1" dirty="0" smtClean="0">
                <a:effectLst/>
                <a:latin typeface="Times New Roman"/>
                <a:ea typeface="Times New Roman"/>
                <a:cs typeface="Simplified Arabic"/>
              </a:rPr>
              <a:t>إثبات الموجودات في حالة الشراء النقدي </a:t>
            </a:r>
            <a:endParaRPr lang="en-US" sz="2800" dirty="0" smtClean="0">
              <a:effectLst/>
              <a:latin typeface="Times New Roman"/>
              <a:ea typeface="Times New Roman"/>
            </a:endParaRPr>
          </a:p>
          <a:p>
            <a:pPr algn="justLow" rtl="1">
              <a:spcAft>
                <a:spcPts val="0"/>
              </a:spcAft>
            </a:pPr>
            <a:r>
              <a:rPr lang="ar-SA" b="1" dirty="0" smtClean="0">
                <a:effectLst/>
                <a:latin typeface="Times New Roman"/>
                <a:ea typeface="Times New Roman"/>
                <a:cs typeface="Simplified Arabic"/>
              </a:rPr>
              <a:t>يتم تسجيل الموجودات الثابتة في الدفاتر بحسب تكلفتها, وتكلفة الموجود الثابت تساوي سعر الشراء الظاهرة على الفاتورة مضافا إليها كافة المصاريف التي أنفقت في سبيل الحصول على الموجود مثل مصاريف النقل والرسوم الجمركية والتخليص والتامين والعمولات وغيرها مصاريف الاقتناء</a:t>
            </a:r>
            <a:r>
              <a:rPr lang="en-US" b="1" dirty="0" smtClean="0">
                <a:effectLst/>
                <a:latin typeface="Simplified Arabic"/>
                <a:ea typeface="Times New Roman"/>
              </a:rPr>
              <a:t>.</a:t>
            </a:r>
            <a:endParaRPr lang="en-US" sz="2800" dirty="0" smtClean="0">
              <a:effectLst/>
              <a:latin typeface="Times New Roman"/>
              <a:ea typeface="Times New Roman"/>
            </a:endParaRPr>
          </a:p>
          <a:p>
            <a:pPr algn="just" rtl="1"/>
            <a:endParaRPr lang="en-US" dirty="0"/>
          </a:p>
        </p:txBody>
      </p:sp>
    </p:spTree>
    <p:extLst>
      <p:ext uri="{BB962C8B-B14F-4D97-AF65-F5344CB8AC3E}">
        <p14:creationId xmlns:p14="http://schemas.microsoft.com/office/powerpoint/2010/main" val="2762060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685800"/>
            <a:ext cx="70104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3164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1143000"/>
            <a:ext cx="7620000" cy="4319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522676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98</Words>
  <Application>Microsoft Office PowerPoint</Application>
  <PresentationFormat>عرض على الشاشة (3:4)‏</PresentationFormat>
  <Paragraphs>9</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المعالجة المحاسبية للموجودات الثابتة المقتناة </vt:lpstr>
      <vt:lpstr>المعالجة المحاسبية للموجودات الثابتة المقتناة </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المعالجة المحاسبية للموجودات الثابتة </dc:title>
  <dc:creator>user</dc:creator>
  <cp:lastModifiedBy>user</cp:lastModifiedBy>
  <cp:revision>7</cp:revision>
  <dcterms:created xsi:type="dcterms:W3CDTF">2019-05-01T19:56:56Z</dcterms:created>
  <dcterms:modified xsi:type="dcterms:W3CDTF">2019-05-01T20:44:21Z</dcterms:modified>
</cp:coreProperties>
</file>