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7330BA8-A697-4504-9775-7AF978277EA4}"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231370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7330BA8-A697-4504-9775-7AF978277EA4}"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158225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7330BA8-A697-4504-9775-7AF978277EA4}"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182779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7330BA8-A697-4504-9775-7AF978277EA4}"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3626673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7330BA8-A697-4504-9775-7AF978277EA4}"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405477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7330BA8-A697-4504-9775-7AF978277EA4}" type="datetimeFigureOut">
              <a:rPr lang="en-US" smtClean="0"/>
              <a:t>4/25/2019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228743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7330BA8-A697-4504-9775-7AF978277EA4}" type="datetimeFigureOut">
              <a:rPr lang="en-US" smtClean="0"/>
              <a:t>4/25/2019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330845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7330BA8-A697-4504-9775-7AF978277EA4}" type="datetimeFigureOut">
              <a:rPr lang="en-US" smtClean="0"/>
              <a:t>4/25/2019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57735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330BA8-A697-4504-9775-7AF978277EA4}" type="datetimeFigureOut">
              <a:rPr lang="en-US" smtClean="0"/>
              <a:t>4/25/2019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190408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330BA8-A697-4504-9775-7AF978277EA4}" type="datetimeFigureOut">
              <a:rPr lang="en-US" smtClean="0"/>
              <a:t>4/25/2019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66460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330BA8-A697-4504-9775-7AF978277EA4}" type="datetimeFigureOut">
              <a:rPr lang="en-US" smtClean="0"/>
              <a:t>4/25/2019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A3AB695-71D8-4960-8CE9-BB043488EF1B}" type="slidenum">
              <a:rPr lang="en-US" smtClean="0"/>
              <a:t>‹#›</a:t>
            </a:fld>
            <a:endParaRPr lang="en-US"/>
          </a:p>
        </p:txBody>
      </p:sp>
    </p:spTree>
    <p:extLst>
      <p:ext uri="{BB962C8B-B14F-4D97-AF65-F5344CB8AC3E}">
        <p14:creationId xmlns:p14="http://schemas.microsoft.com/office/powerpoint/2010/main" val="3869514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30BA8-A697-4504-9775-7AF978277EA4}" type="datetimeFigureOut">
              <a:rPr lang="en-US" smtClean="0"/>
              <a:t>4/25/2019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AB695-71D8-4960-8CE9-BB043488EF1B}" type="slidenum">
              <a:rPr lang="en-US" smtClean="0"/>
              <a:t>‹#›</a:t>
            </a:fld>
            <a:endParaRPr lang="en-US"/>
          </a:p>
        </p:txBody>
      </p:sp>
    </p:spTree>
    <p:extLst>
      <p:ext uri="{BB962C8B-B14F-4D97-AF65-F5344CB8AC3E}">
        <p14:creationId xmlns:p14="http://schemas.microsoft.com/office/powerpoint/2010/main" val="4059617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0"/>
            <a:ext cx="7772400" cy="1470025"/>
          </a:xfrm>
        </p:spPr>
        <p:txBody>
          <a:bodyPr/>
          <a:lstStyle/>
          <a:p>
            <a:r>
              <a:rPr lang="ar-IQ" dirty="0" smtClean="0"/>
              <a:t>اندثار الموجودات الثابتة</a:t>
            </a:r>
            <a:endParaRPr lang="en-US" dirty="0"/>
          </a:p>
        </p:txBody>
      </p:sp>
      <p:sp>
        <p:nvSpPr>
          <p:cNvPr id="3" name="عنوان فرعي 2"/>
          <p:cNvSpPr>
            <a:spLocks noGrp="1"/>
          </p:cNvSpPr>
          <p:nvPr>
            <p:ph type="subTitle" idx="1"/>
          </p:nvPr>
        </p:nvSpPr>
        <p:spPr>
          <a:xfrm>
            <a:off x="228600" y="1524000"/>
            <a:ext cx="8610600" cy="4876800"/>
          </a:xfrm>
        </p:spPr>
        <p:txBody>
          <a:bodyPr/>
          <a:lstStyle/>
          <a:p>
            <a:pPr algn="r"/>
            <a:r>
              <a:rPr lang="ar-IQ" dirty="0" smtClean="0"/>
              <a:t>يتم احتساب الاندثار بطرق عديدة من أهمها:</a:t>
            </a:r>
          </a:p>
          <a:p>
            <a:pPr algn="r"/>
            <a:r>
              <a:rPr lang="ar-IQ" dirty="0" smtClean="0"/>
              <a:t>أولاً: طريقة القسط الثابت</a:t>
            </a:r>
          </a:p>
          <a:p>
            <a:pPr algn="r"/>
            <a:r>
              <a:rPr lang="ar-IQ" dirty="0" smtClean="0"/>
              <a:t>قسط الاندثار السنوي =     </a:t>
            </a:r>
            <a:r>
              <a:rPr lang="ar-IQ" u="sng" dirty="0" smtClean="0"/>
              <a:t>الكلفة – الانقاض</a:t>
            </a:r>
          </a:p>
          <a:p>
            <a:pPr algn="r"/>
            <a:r>
              <a:rPr lang="ar-IQ" dirty="0"/>
              <a:t> </a:t>
            </a:r>
            <a:r>
              <a:rPr lang="ar-IQ" dirty="0" smtClean="0"/>
              <a:t>                           العمر الانتاجي المقدر</a:t>
            </a:r>
          </a:p>
          <a:p>
            <a:pPr algn="r"/>
            <a:r>
              <a:rPr lang="ar-IQ" dirty="0" smtClean="0"/>
              <a:t>مثال: في 1/7/2016 تم شراء سيارة بمبلغ 6500000 دينار نقدا وقدرت قيمة الانقاض بمبلغ 500000 دينار في نهاية العمر الانتاجي  البالغ 20 سنة، المطلوب احتساب قسط الاندثار السنوي وقسط الاندثار لسنة 2016 بطريقة القسط الثابت واثبات القيد بالطريقة غير المباشرة </a:t>
            </a:r>
          </a:p>
        </p:txBody>
      </p:sp>
    </p:spTree>
    <p:extLst>
      <p:ext uri="{BB962C8B-B14F-4D97-AF65-F5344CB8AC3E}">
        <p14:creationId xmlns:p14="http://schemas.microsoft.com/office/powerpoint/2010/main" val="717424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228600"/>
            <a:ext cx="8229600" cy="6172200"/>
          </a:xfrm>
        </p:spPr>
        <p:txBody>
          <a:bodyPr>
            <a:normAutofit/>
          </a:bodyPr>
          <a:lstStyle/>
          <a:p>
            <a:pPr algn="just" rtl="1"/>
            <a:r>
              <a:rPr lang="ar-IQ" sz="2400" dirty="0" smtClean="0"/>
              <a:t>الحل</a:t>
            </a:r>
          </a:p>
          <a:p>
            <a:pPr marL="0" indent="0" algn="just" rtl="1">
              <a:buNone/>
            </a:pPr>
            <a:r>
              <a:rPr lang="ar-IQ" sz="2400" dirty="0" smtClean="0"/>
              <a:t>قسط الاندثار السنوي =     </a:t>
            </a:r>
            <a:r>
              <a:rPr lang="ar-IQ" sz="2400" u="sng" dirty="0" smtClean="0"/>
              <a:t>الكلفة – الانقاض</a:t>
            </a:r>
          </a:p>
          <a:p>
            <a:pPr marL="0" indent="0" algn="just" rtl="1">
              <a:buNone/>
            </a:pPr>
            <a:r>
              <a:rPr lang="ar-IQ" sz="2400" dirty="0" smtClean="0"/>
              <a:t>                            العمر الانتاجي المقدر</a:t>
            </a:r>
          </a:p>
          <a:p>
            <a:pPr marL="0" indent="0" algn="just" rtl="1">
              <a:buNone/>
            </a:pPr>
            <a:r>
              <a:rPr lang="ar-IQ" sz="2400" dirty="0" smtClean="0"/>
              <a:t>                   = </a:t>
            </a:r>
            <a:r>
              <a:rPr lang="ar-IQ" sz="2400" u="sng" dirty="0" smtClean="0"/>
              <a:t>6500000 – 500000  </a:t>
            </a:r>
            <a:r>
              <a:rPr lang="ar-IQ" sz="2400" dirty="0" smtClean="0"/>
              <a:t> = 300000 </a:t>
            </a:r>
            <a:endParaRPr lang="ar-IQ" sz="2400" u="sng" dirty="0" smtClean="0"/>
          </a:p>
          <a:p>
            <a:pPr marL="0" indent="0" algn="just" rtl="1">
              <a:buNone/>
            </a:pPr>
            <a:r>
              <a:rPr lang="ar-IQ" sz="2400" dirty="0"/>
              <a:t> </a:t>
            </a:r>
            <a:r>
              <a:rPr lang="ar-IQ" sz="2400" dirty="0" smtClean="0"/>
              <a:t>                                   20 سنة</a:t>
            </a:r>
          </a:p>
          <a:p>
            <a:pPr marL="0" indent="0" algn="just" rtl="1">
              <a:buNone/>
            </a:pPr>
            <a:r>
              <a:rPr lang="ar-IQ" sz="2400" dirty="0" smtClean="0"/>
              <a:t>قسط الاندثار لسنة 2016 سيكون 300000×12/6 = 150000 ويتم تسجيل القيد الاتي:</a:t>
            </a:r>
          </a:p>
          <a:p>
            <a:pPr marL="0" indent="0" algn="just" rtl="1">
              <a:buNone/>
            </a:pPr>
            <a:r>
              <a:rPr lang="ar-IQ" sz="2400" dirty="0" smtClean="0"/>
              <a:t>150000 من ح/ مصروف الاندثار</a:t>
            </a:r>
          </a:p>
          <a:p>
            <a:pPr marL="0" indent="0" algn="just" rtl="1">
              <a:buNone/>
            </a:pPr>
            <a:r>
              <a:rPr lang="ar-IQ" sz="2400" dirty="0"/>
              <a:t> </a:t>
            </a:r>
            <a:r>
              <a:rPr lang="ar-IQ" sz="2400" dirty="0" smtClean="0"/>
              <a:t>       150000 الى ح/ مخصص الاندثار المتراكم- سيارات</a:t>
            </a:r>
          </a:p>
          <a:p>
            <a:pPr marL="0" indent="0" algn="ctr" rtl="1">
              <a:buNone/>
            </a:pPr>
            <a:r>
              <a:rPr lang="ar-IQ" sz="2400" dirty="0" smtClean="0"/>
              <a:t>ــــــــــــــــــــــــــ</a:t>
            </a:r>
          </a:p>
        </p:txBody>
      </p:sp>
    </p:spTree>
    <p:extLst>
      <p:ext uri="{BB962C8B-B14F-4D97-AF65-F5344CB8AC3E}">
        <p14:creationId xmlns:p14="http://schemas.microsoft.com/office/powerpoint/2010/main" val="4015402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120</Words>
  <Application>Microsoft Office PowerPoint</Application>
  <PresentationFormat>عرض على الشاشة (3:4)‏</PresentationFormat>
  <Paragraphs>15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اندثار الموجودات الثابتة</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اندثار الموجودات الثابتة</dc:title>
  <dc:creator>user</dc:creator>
  <cp:lastModifiedBy>user</cp:lastModifiedBy>
  <cp:revision>23</cp:revision>
  <dcterms:created xsi:type="dcterms:W3CDTF">2019-04-25T14:04:38Z</dcterms:created>
  <dcterms:modified xsi:type="dcterms:W3CDTF">2019-04-25T20:36:30Z</dcterms:modified>
</cp:coreProperties>
</file>