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5D4-8091-4382-A433-D9BCFFFE3352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C5B3A-B783-4CDB-9677-5D8CFAAC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678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5D4-8091-4382-A433-D9BCFFFE3352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C5B3A-B783-4CDB-9677-5D8CFAAC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5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5D4-8091-4382-A433-D9BCFFFE3352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C5B3A-B783-4CDB-9677-5D8CFAAC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400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5D4-8091-4382-A433-D9BCFFFE3352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C5B3A-B783-4CDB-9677-5D8CFAAC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62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5D4-8091-4382-A433-D9BCFFFE3352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C5B3A-B783-4CDB-9677-5D8CFAAC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072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5D4-8091-4382-A433-D9BCFFFE3352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C5B3A-B783-4CDB-9677-5D8CFAAC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41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5D4-8091-4382-A433-D9BCFFFE3352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C5B3A-B783-4CDB-9677-5D8CFAAC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738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5D4-8091-4382-A433-D9BCFFFE3352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C5B3A-B783-4CDB-9677-5D8CFAAC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831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5D4-8091-4382-A433-D9BCFFFE3352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C5B3A-B783-4CDB-9677-5D8CFAAC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520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5D4-8091-4382-A433-D9BCFFFE3352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C5B3A-B783-4CDB-9677-5D8CFAAC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865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5D4-8091-4382-A433-D9BCFFFE3352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C5B3A-B783-4CDB-9677-5D8CFAAC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08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465D4-8091-4382-A433-D9BCFFFE3352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C5B3A-B783-4CDB-9677-5D8CFAACE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756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066800"/>
          </a:xfrm>
        </p:spPr>
        <p:txBody>
          <a:bodyPr/>
          <a:lstStyle/>
          <a:p>
            <a:r>
              <a:rPr lang="ar-IQ" dirty="0" smtClean="0"/>
              <a:t>التخلص من الموجودات الثابتة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57200" y="1219200"/>
            <a:ext cx="8077200" cy="4419600"/>
          </a:xfrm>
        </p:spPr>
        <p:txBody>
          <a:bodyPr/>
          <a:lstStyle/>
          <a:p>
            <a:pPr algn="just" rtl="1"/>
            <a:r>
              <a:rPr lang="ar-IQ" dirty="0" smtClean="0"/>
              <a:t>اولاً: بيع الموجود الثابت</a:t>
            </a:r>
          </a:p>
          <a:p>
            <a:pPr algn="just" rtl="1"/>
            <a:r>
              <a:rPr lang="ar-IQ" dirty="0" smtClean="0"/>
              <a:t>عند بيع الموجود الثابت يتم:</a:t>
            </a:r>
          </a:p>
          <a:p>
            <a:pPr algn="just" rtl="1"/>
            <a:r>
              <a:rPr lang="ar-IQ" dirty="0" smtClean="0"/>
              <a:t>اولاً: اثبات قيد الاندثار للفترة من بداية السنة لغاية تاريخ البيع ثانياً: الاعتراف بالمكاسب او الخسائر الناتجة عن عملية البيع بعد اجراء الاحتساب الآتي:</a:t>
            </a:r>
          </a:p>
          <a:p>
            <a:pPr algn="just" rtl="1"/>
            <a:r>
              <a:rPr lang="ar-IQ" dirty="0" smtClean="0"/>
              <a:t>مكاسب (خسائر) البيع = سعر بيع الموجود – صافي القيمة الدفترية له في تاريخ البيع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222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algn="just" rtl="1"/>
            <a:r>
              <a:rPr lang="ar-IQ" sz="2400" b="1" dirty="0" smtClean="0"/>
              <a:t>مثال</a:t>
            </a:r>
            <a:r>
              <a:rPr lang="ar-IQ" sz="2000" dirty="0" smtClean="0"/>
              <a:t>:</a:t>
            </a:r>
          </a:p>
          <a:p>
            <a:pPr algn="just" rtl="1"/>
            <a:r>
              <a:rPr lang="ar-IQ" sz="2000" dirty="0" smtClean="0"/>
              <a:t>باعت شركة رتاج ماكنة بمبلغ 45000 دينار نقدا علما ان كلفة الماكنة تبلغ 95000 دينار ومخصص الاندثار المتراكم له 60000 دينار ، المطلوب تسجيل قيد البيع.</a:t>
            </a:r>
          </a:p>
          <a:p>
            <a:pPr algn="just" rtl="1"/>
            <a:r>
              <a:rPr lang="ar-IQ" sz="2400" b="1" dirty="0" smtClean="0"/>
              <a:t>الحل</a:t>
            </a:r>
            <a:r>
              <a:rPr lang="ar-IQ" sz="2000" b="1" dirty="0" smtClean="0"/>
              <a:t>: </a:t>
            </a:r>
          </a:p>
          <a:p>
            <a:pPr algn="just" rtl="1"/>
            <a:r>
              <a:rPr lang="ar-IQ" sz="1800" b="1" dirty="0" smtClean="0"/>
              <a:t>مكاسب أو خسائر التخلص = سعر بيع الموجود الثابت – صافي القيمة الدفترية له في تاريخ البيع</a:t>
            </a:r>
          </a:p>
          <a:p>
            <a:pPr algn="just" rtl="1"/>
            <a:r>
              <a:rPr lang="ar-IQ" sz="1800" dirty="0"/>
              <a:t> </a:t>
            </a:r>
            <a:r>
              <a:rPr lang="ar-IQ" sz="1800" dirty="0" smtClean="0"/>
              <a:t>                                = 45000 – ( 95000 – 60000) = 10000 </a:t>
            </a:r>
          </a:p>
          <a:p>
            <a:pPr algn="just" rtl="1"/>
            <a:r>
              <a:rPr lang="ar-IQ" sz="1800" dirty="0" smtClean="0"/>
              <a:t>قيد البيع:</a:t>
            </a:r>
          </a:p>
          <a:p>
            <a:pPr algn="just" rtl="1"/>
            <a:r>
              <a:rPr lang="ar-IQ" sz="1800" dirty="0" smtClean="0"/>
              <a:t>من مذكورين</a:t>
            </a:r>
          </a:p>
          <a:p>
            <a:pPr algn="just" rtl="1"/>
            <a:r>
              <a:rPr lang="ar-IQ" sz="1800" dirty="0" smtClean="0"/>
              <a:t>45000 ح/ الصندوق </a:t>
            </a:r>
          </a:p>
          <a:p>
            <a:pPr algn="just" rtl="1"/>
            <a:r>
              <a:rPr lang="ar-IQ" sz="1800" dirty="0" smtClean="0"/>
              <a:t>60000  ح/ مخصص اندثار متراكم – الماكنة</a:t>
            </a:r>
          </a:p>
          <a:p>
            <a:pPr algn="just" rtl="1"/>
            <a:r>
              <a:rPr lang="ar-IQ" sz="1800" dirty="0"/>
              <a:t> </a:t>
            </a:r>
            <a:r>
              <a:rPr lang="ar-IQ" sz="1800" dirty="0" smtClean="0"/>
              <a:t>            الى مذكورين</a:t>
            </a:r>
          </a:p>
          <a:p>
            <a:pPr algn="just" rtl="1"/>
            <a:r>
              <a:rPr lang="ar-IQ" sz="1800" dirty="0"/>
              <a:t> </a:t>
            </a:r>
            <a:r>
              <a:rPr lang="ar-IQ" sz="1800" dirty="0" smtClean="0"/>
              <a:t>          95000 ح/ الماكنة</a:t>
            </a:r>
          </a:p>
          <a:p>
            <a:pPr algn="just" rtl="1"/>
            <a:r>
              <a:rPr lang="ar-IQ" sz="1800" dirty="0"/>
              <a:t> </a:t>
            </a:r>
            <a:r>
              <a:rPr lang="ar-IQ" sz="1800" dirty="0" smtClean="0"/>
              <a:t>          10000 ح/ مكاسب التخلص من الموجود الثابت</a:t>
            </a:r>
          </a:p>
          <a:p>
            <a:pPr algn="just" rtl="1"/>
            <a:r>
              <a:rPr lang="ar-IQ" sz="1800"/>
              <a:t> </a:t>
            </a:r>
            <a:r>
              <a:rPr lang="ar-IQ" sz="1800" smtClean="0"/>
              <a:t>              ــــــــــــــــــــ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67142591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154</Words>
  <Application>Microsoft Office PowerPoint</Application>
  <PresentationFormat>عرض على الشاشة (3:4)‏</PresentationFormat>
  <Paragraphs>18</Paragraphs>
  <Slides>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نسق Office</vt:lpstr>
      <vt:lpstr>التخلص من الموجودات الثابتة</vt:lpstr>
      <vt:lpstr>عرض تقديمي في PowerPoint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التخلص من الموجودات الثابتة</dc:title>
  <dc:creator>user</dc:creator>
  <cp:lastModifiedBy>user</cp:lastModifiedBy>
  <cp:revision>4</cp:revision>
  <dcterms:created xsi:type="dcterms:W3CDTF">2019-04-25T18:34:26Z</dcterms:created>
  <dcterms:modified xsi:type="dcterms:W3CDTF">2019-04-25T19:13:43Z</dcterms:modified>
</cp:coreProperties>
</file>