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908819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0987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6293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073921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8961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357862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320990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89692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970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071797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20774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340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629737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28947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295153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64083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168561279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2335418"/>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حقوق الانسان</a:t>
            </a:r>
            <a:br>
              <a:rPr lang="ar-SA" sz="8800" dirty="0">
                <a:solidFill>
                  <a:srgbClr val="7030A0"/>
                </a:solidFill>
                <a:latin typeface="Bahij Helvetica Neue 75 Bold" panose="02040703060201020203" pitchFamily="18" charset="-78"/>
                <a:cs typeface="Bahij Helvetica Neue 75 Bold" panose="02040703060201020203" pitchFamily="18" charset="-78"/>
              </a:rPr>
            </a:br>
            <a:r>
              <a:rPr lang="ar-SA" sz="8800" dirty="0">
                <a:solidFill>
                  <a:srgbClr val="7030A0"/>
                </a:solidFill>
                <a:latin typeface="Bahij Helvetica Neue 75 Bold" panose="02040703060201020203" pitchFamily="18" charset="-78"/>
                <a:cs typeface="Bahij Helvetica Neue 75 Bold" panose="02040703060201020203" pitchFamily="18" charset="-78"/>
              </a:rPr>
              <a:t>والحريات العامة</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a:xfrm>
            <a:off x="1507067" y="4632298"/>
            <a:ext cx="7766936" cy="1096899"/>
          </a:xfrm>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5" name="Rectangle 4">
            <a:extLst>
              <a:ext uri="{FF2B5EF4-FFF2-40B4-BE49-F238E27FC236}">
                <a16:creationId xmlns:a16="http://schemas.microsoft.com/office/drawing/2014/main" id="{B3932E78-4A53-4117-9800-25F0FA8C413E}"/>
              </a:ext>
            </a:extLst>
          </p:cNvPr>
          <p:cNvSpPr/>
          <p:nvPr/>
        </p:nvSpPr>
        <p:spPr>
          <a:xfrm>
            <a:off x="11310242" y="5729197"/>
            <a:ext cx="562975"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3</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وسائل حماية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113195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هنالك وسائل لحماية هذه الحقوق اولى تلك الوسائل تتجلى بالدستور والذي يقف في قمة البناء القانوني في الدولة ثم </a:t>
            </a:r>
            <a:r>
              <a:rPr lang="ar-SA" sz="3200" dirty="0" err="1">
                <a:solidFill>
                  <a:schemeClr val="tx1"/>
                </a:solidFill>
                <a:latin typeface="Calibri" panose="020F0502020204030204" pitchFamily="34" charset="0"/>
                <a:cs typeface="Calibri" panose="020F0502020204030204" pitchFamily="34" charset="0"/>
              </a:rPr>
              <a:t>ياتي</a:t>
            </a:r>
            <a:r>
              <a:rPr lang="ar-SA" sz="3200" dirty="0">
                <a:solidFill>
                  <a:schemeClr val="tx1"/>
                </a:solidFill>
                <a:latin typeface="Calibri" panose="020F0502020204030204" pitchFamily="34" charset="0"/>
                <a:cs typeface="Calibri" panose="020F0502020204030204" pitchFamily="34" charset="0"/>
              </a:rPr>
              <a:t> من بعده التشريعات العادية ولذلك فلكل منهما دور في حماية حقوق الانسان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والتي يشترط ممارستها ضمن حدون القانون ولذلك وجب </a:t>
            </a:r>
            <a:r>
              <a:rPr lang="ar-SA" sz="3200" dirty="0" err="1">
                <a:solidFill>
                  <a:schemeClr val="tx1"/>
                </a:solidFill>
                <a:latin typeface="Calibri" panose="020F0502020204030204" pitchFamily="34" charset="0"/>
                <a:cs typeface="Calibri" panose="020F0502020204030204" pitchFamily="34" charset="0"/>
              </a:rPr>
              <a:t>علی</a:t>
            </a:r>
            <a:r>
              <a:rPr lang="ar-SA" sz="3200" dirty="0">
                <a:solidFill>
                  <a:schemeClr val="tx1"/>
                </a:solidFill>
                <a:latin typeface="Calibri" panose="020F0502020204030204" pitchFamily="34" charset="0"/>
                <a:cs typeface="Calibri" panose="020F0502020204030204" pitchFamily="34" charset="0"/>
              </a:rPr>
              <a:t> الافراد معرفة حقوقهم وخاصة ونحن في عالم متغير وخاصة ما افرزه التقدم التكنولوجي من خلال طرح مفهوم العولمة وتداعياتها على حقوق الانسان وحرياتها .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84616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وسائل حماية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113195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فالواقع اذا كانت فكرة العولمة ليست ببعيدة عن افكار الفلاسفة منذ القدم </a:t>
            </a:r>
            <a:r>
              <a:rPr lang="ar-SA" sz="3200" dirty="0" err="1">
                <a:solidFill>
                  <a:schemeClr val="tx1"/>
                </a:solidFill>
                <a:latin typeface="Calibri" panose="020F0502020204030204" pitchFamily="34" charset="0"/>
                <a:cs typeface="Calibri" panose="020F0502020204030204" pitchFamily="34" charset="0"/>
              </a:rPr>
              <a:t>وتجاذبتها</a:t>
            </a:r>
            <a:r>
              <a:rPr lang="ar-SA" sz="3200" dirty="0">
                <a:solidFill>
                  <a:schemeClr val="tx1"/>
                </a:solidFill>
                <a:latin typeface="Calibri" panose="020F0502020204030204" pitchFamily="34" charset="0"/>
                <a:cs typeface="Calibri" panose="020F0502020204030204" pitchFamily="34" charset="0"/>
              </a:rPr>
              <a:t> امم حاولت أن تسود على البشرية لإنهاء الصراع في العالم ، ولكن المعنى الحالي هو سياسة حقوق الإنسان وعلى المستوى العالمي كقيمة معبرة ليتم ترسيخها ولكن السؤال كيف وباي وسيلة ذلك أن المواثيق الدولية ولاسيما الاعلانات الداخلية والاقليمية يعتريها الكثير من الغموض وعدم الموافقة اضافة الى مواقف الدول التي انصرفت منذ اعلان حقوق الانسان الدولي الى التحفظ عليها</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820415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وسائل حماية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113195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err="1">
                <a:solidFill>
                  <a:schemeClr val="tx1"/>
                </a:solidFill>
                <a:latin typeface="Calibri" panose="020F0502020204030204" pitchFamily="34" charset="0"/>
                <a:cs typeface="Calibri" panose="020F0502020204030204" pitchFamily="34" charset="0"/>
              </a:rPr>
              <a:t>فالاعلان</a:t>
            </a:r>
            <a:r>
              <a:rPr lang="ar-SA" sz="3200" dirty="0">
                <a:solidFill>
                  <a:schemeClr val="tx1"/>
                </a:solidFill>
                <a:latin typeface="Calibri" panose="020F0502020204030204" pitchFamily="34" charset="0"/>
                <a:cs typeface="Calibri" panose="020F0502020204030204" pitchFamily="34" charset="0"/>
              </a:rPr>
              <a:t> العالمي لحقوق الانسان يعد اكثر اثارة بشان ما يتمتع به من قيمة قانونية ومن الأمور التي يمكن ملاحظتها أيضا ان صدور المواثيق والاعلانات التي تشير الى تلك الحقوق والحريات حصل عقب فترات الظلم السياسي والاستغلال الاقتصادي في انكلترا وامريكا وفرنسا أواخر القرن الثامن عشر الميلادي ، هذه الرؤيا لا تجرد الحقوق من قيمتها المثالية ولكن قد يساء فهم مصدرها الرسمي عندما لا تتواني هذه الدول عن اعلان نفسها في رسم سياستها الاستعلائية مع بقية الأمم والمجتمعات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71007799"/>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42</TotalTime>
  <Words>251</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Bahij Helvetica Neue 75 Bold</vt:lpstr>
      <vt:lpstr>Calibri</vt:lpstr>
      <vt:lpstr>Trebuchet MS</vt:lpstr>
      <vt:lpstr>Wingdings 3</vt:lpstr>
      <vt:lpstr>Facet</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19</cp:revision>
  <dcterms:created xsi:type="dcterms:W3CDTF">2019-05-12T19:06:21Z</dcterms:created>
  <dcterms:modified xsi:type="dcterms:W3CDTF">2019-05-12T20:52:38Z</dcterms:modified>
</cp:coreProperties>
</file>