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3"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339294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8873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6992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239560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4695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931792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22771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29989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57498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8292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66548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94635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6269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3540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90010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6283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38349209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5</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معنى 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تعددت تعريفات الحقوق والحريات العامة وهذا راجع الى اختلاف نظرة الفقه لهذا المفهوم حيث نجد ان البعض عرف الحقوق والحريات العامة بانها : امكانيات يتمتع بها الفرد بسبب طبيعته البشرية وبسبب عضويته في المجتمع وهذه الحريات كثيرا ما يطلق عليها الحقوق الفردية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كما يذهب آخرون في تعريفها بأنها " الحقوق والحريات الأساسية والمعترف بها دستوريا وتشريعية والتي لا يستغني عنها الانسان في حياته وتكفلها الدولة وتحميها وتنظمها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12583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معنى 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وهناك من عرفها ايضا بانها قدرة الإنسان على اختيار سلوكه بنفسه في اطار مذهبي متوازن قادر على ضبط الحركة الاجتماعية في مفهومها الواسع بين الفرد والجماعة بلا افراط او تفريط</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وعلى ضوء ما تقدم نجد ان من الصعوبة وضع تعريف عام وشامل ومحدد للحقوق والحريات وهذا يرجع الى اختلاف النظرة لهذا المفهوم من قبل الفقه والتي اشرنا اليه فيما سبق مما يدل على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4616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معنى الحريات العامة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1- بدقة متناهية ومعقولة مع ضرورة مراعاة الغاية التي تستهدف من اقرارها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2- الدستور لا يعرف اي تدرج بين القواعد الدستورية ولا بين الحقوق والحريات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3-لايمكن ان يكون هنالك تنازع بين الحقوق والحريات في نصوص الدستور واي تنازع يمكن حله ورفع هذا التنازع من خلال النظام القائم على وحدة الدستور ووحدة الجماعة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562330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62</TotalTime>
  <Words>222</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25</cp:revision>
  <dcterms:created xsi:type="dcterms:W3CDTF">2019-05-12T19:06:21Z</dcterms:created>
  <dcterms:modified xsi:type="dcterms:W3CDTF">2019-05-12T20:52:57Z</dcterms:modified>
</cp:coreProperties>
</file>