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 مبادئ المحاسبة </a:t>
            </a:r>
            <a:br>
              <a:rPr lang="ar-IQ" dirty="0" smtClean="0"/>
            </a:br>
            <a:r>
              <a:rPr lang="ar-IQ" dirty="0" smtClean="0"/>
              <a:t>المرحلة الاولى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/>
          <a:lstStyle/>
          <a:p>
            <a:r>
              <a:rPr lang="ar-IQ" b="1" dirty="0">
                <a:solidFill>
                  <a:schemeClr val="tx1"/>
                </a:solidFill>
              </a:rPr>
              <a:t> </a:t>
            </a:r>
            <a:r>
              <a:rPr lang="ar-IQ" b="1" dirty="0" smtClean="0">
                <a:solidFill>
                  <a:schemeClr val="tx1"/>
                </a:solidFill>
              </a:rPr>
              <a:t>م. سهاد كشكول عبد</a:t>
            </a:r>
          </a:p>
          <a:p>
            <a:r>
              <a:rPr lang="ar-IQ" b="1" dirty="0" smtClean="0">
                <a:solidFill>
                  <a:schemeClr val="tx1"/>
                </a:solidFill>
              </a:rPr>
              <a:t>قسم الادارة الصناعية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3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69" t="30085" r="27368" b="34496"/>
          <a:stretch/>
        </p:blipFill>
        <p:spPr>
          <a:xfrm>
            <a:off x="838200" y="914400"/>
            <a:ext cx="7315200" cy="1676400"/>
          </a:xfrm>
          <a:prstGeom prst="rect">
            <a:avLst/>
          </a:prstGeom>
        </p:spPr>
      </p:pic>
      <p:pic>
        <p:nvPicPr>
          <p:cNvPr id="8" name="Picture 7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3" t="25966" r="30877" b="17330"/>
          <a:stretch/>
        </p:blipFill>
        <p:spPr>
          <a:xfrm>
            <a:off x="1295400" y="3124200"/>
            <a:ext cx="6477001" cy="286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4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0" t="21078" r="29123" b="4294"/>
          <a:stretch/>
        </p:blipFill>
        <p:spPr>
          <a:xfrm>
            <a:off x="685801" y="838200"/>
            <a:ext cx="76962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8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6" t="19774" r="30000" b="4947"/>
          <a:stretch/>
        </p:blipFill>
        <p:spPr>
          <a:xfrm>
            <a:off x="914400" y="762000"/>
            <a:ext cx="7010400" cy="52578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847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7" t="33462" r="31755" b="7227"/>
          <a:stretch/>
        </p:blipFill>
        <p:spPr>
          <a:xfrm>
            <a:off x="381000" y="838200"/>
            <a:ext cx="7696200" cy="518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13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9" t="25314" r="29123" b="32322"/>
          <a:stretch/>
        </p:blipFill>
        <p:spPr>
          <a:xfrm>
            <a:off x="381000" y="685800"/>
            <a:ext cx="7772400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62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9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مبادئ المحاسبة  المرحلة الاولى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مبادئ المحاسبة  المرحلة الاولى</dc:title>
  <dc:creator>hp 620</dc:creator>
  <cp:lastModifiedBy>DR.Ahmed Saker 2o1O</cp:lastModifiedBy>
  <cp:revision>4</cp:revision>
  <dcterms:created xsi:type="dcterms:W3CDTF">2006-08-16T00:00:00Z</dcterms:created>
  <dcterms:modified xsi:type="dcterms:W3CDTF">2019-02-27T18:31:19Z</dcterms:modified>
</cp:coreProperties>
</file>