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 مبادئ المحاسبة </a:t>
            </a:r>
            <a:br>
              <a:rPr lang="ar-IQ" dirty="0"/>
            </a:br>
            <a:r>
              <a:rPr lang="ar-IQ" dirty="0"/>
              <a:t>المرحلة الاولى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>
                <a:solidFill>
                  <a:schemeClr val="tx1"/>
                </a:solidFill>
              </a:rPr>
              <a:t> م. سهاد كشكول عبد</a:t>
            </a:r>
          </a:p>
          <a:p>
            <a:r>
              <a:rPr lang="ar-IQ" b="1" dirty="0">
                <a:solidFill>
                  <a:schemeClr val="tx1"/>
                </a:solidFill>
              </a:rPr>
              <a:t>قسم الادارة الصناعية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6363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3" t="24662" r="32456" b="11464"/>
          <a:stretch/>
        </p:blipFill>
        <p:spPr>
          <a:xfrm>
            <a:off x="1066800" y="762000"/>
            <a:ext cx="71628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9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2" t="23358" r="28246" b="16028"/>
          <a:stretch/>
        </p:blipFill>
        <p:spPr>
          <a:xfrm>
            <a:off x="152400" y="990600"/>
            <a:ext cx="8534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5" t="30529" r="30000" b="31995"/>
          <a:stretch/>
        </p:blipFill>
        <p:spPr>
          <a:xfrm>
            <a:off x="533400" y="990600"/>
            <a:ext cx="7620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2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3" t="27270" r="31053" b="20263"/>
          <a:stretch/>
        </p:blipFill>
        <p:spPr>
          <a:xfrm>
            <a:off x="381000" y="1219200"/>
            <a:ext cx="7620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8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27596" r="33508" b="33298"/>
          <a:stretch/>
        </p:blipFill>
        <p:spPr>
          <a:xfrm>
            <a:off x="533400" y="990600"/>
            <a:ext cx="7010400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8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9" t="22055" r="30351" b="33625"/>
          <a:stretch/>
        </p:blipFill>
        <p:spPr>
          <a:xfrm>
            <a:off x="457200" y="685800"/>
            <a:ext cx="7619999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2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8" t="30529" r="27544" b="31995"/>
          <a:stretch/>
        </p:blipFill>
        <p:spPr>
          <a:xfrm>
            <a:off x="762000" y="990600"/>
            <a:ext cx="7772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7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2" t="28247" r="28246" b="31018"/>
          <a:stretch/>
        </p:blipFill>
        <p:spPr>
          <a:xfrm>
            <a:off x="685800" y="685800"/>
            <a:ext cx="7162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2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7" t="23685" r="30175" b="20915"/>
          <a:stretch/>
        </p:blipFill>
        <p:spPr>
          <a:xfrm>
            <a:off x="685800" y="838200"/>
            <a:ext cx="74675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7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مبادئ المحاسبة  المرحلة الاولى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مبادئ المحاسبة  المرحلة الاولى</dc:title>
  <dc:creator>hp 620</dc:creator>
  <cp:lastModifiedBy>DR.Ahmed Saker 2o1O</cp:lastModifiedBy>
  <cp:revision>3</cp:revision>
  <dcterms:created xsi:type="dcterms:W3CDTF">2006-08-16T00:00:00Z</dcterms:created>
  <dcterms:modified xsi:type="dcterms:W3CDTF">2019-02-27T18:59:23Z</dcterms:modified>
</cp:coreProperties>
</file>