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 مبادئ المحاسبة </a:t>
            </a:r>
            <a:br>
              <a:rPr lang="ar-IQ" dirty="0"/>
            </a:br>
            <a:r>
              <a:rPr lang="ar-IQ" dirty="0"/>
              <a:t>المرحلة الاولى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>
                <a:solidFill>
                  <a:schemeClr val="tx1"/>
                </a:solidFill>
              </a:rPr>
              <a:t> م. سهاد كشكول عبد</a:t>
            </a:r>
          </a:p>
          <a:p>
            <a:r>
              <a:rPr lang="ar-IQ" b="1" dirty="0">
                <a:solidFill>
                  <a:schemeClr val="tx1"/>
                </a:solidFill>
              </a:rPr>
              <a:t>قسم الادارة الصناعية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1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4" t="32484" r="54210" b="6250"/>
          <a:stretch/>
        </p:blipFill>
        <p:spPr>
          <a:xfrm>
            <a:off x="1295400" y="1058778"/>
            <a:ext cx="7391400" cy="450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27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6" t="27922" r="30526" b="26455"/>
          <a:stretch/>
        </p:blipFill>
        <p:spPr>
          <a:xfrm>
            <a:off x="609600" y="838200"/>
            <a:ext cx="7315200" cy="4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1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مبادئ المحاسبة  المرحلة الاولى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مبادئ المحاسبة  المرحلة الاولى</dc:title>
  <dc:creator>hp 620</dc:creator>
  <cp:lastModifiedBy>DR.Ahmed Saker 2o1O</cp:lastModifiedBy>
  <cp:revision>2</cp:revision>
  <dcterms:created xsi:type="dcterms:W3CDTF">2006-08-16T00:00:00Z</dcterms:created>
  <dcterms:modified xsi:type="dcterms:W3CDTF">2019-02-27T20:18:16Z</dcterms:modified>
</cp:coreProperties>
</file>