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مبادئ المحاسبة </a:t>
            </a:r>
            <a:br>
              <a:rPr lang="ar-IQ" dirty="0"/>
            </a:br>
            <a:r>
              <a:rPr lang="ar-IQ" dirty="0"/>
              <a:t>المرحلة الاولى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b="1" dirty="0">
                <a:solidFill>
                  <a:schemeClr val="tx1"/>
                </a:solidFill>
              </a:rPr>
              <a:t> م. سهاد كشكول عبد</a:t>
            </a:r>
          </a:p>
          <a:p>
            <a:r>
              <a:rPr lang="ar-IQ" b="1" dirty="0">
                <a:solidFill>
                  <a:schemeClr val="tx1"/>
                </a:solidFill>
              </a:rPr>
              <a:t>قسم الادارة الصناعية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8443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59" t="41282" r="32282" b="10487"/>
          <a:stretch/>
        </p:blipFill>
        <p:spPr>
          <a:xfrm>
            <a:off x="1295400" y="1143000"/>
            <a:ext cx="6858000" cy="423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488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2" t="34765" r="29649" b="19286"/>
          <a:stretch/>
        </p:blipFill>
        <p:spPr>
          <a:xfrm>
            <a:off x="838200" y="914400"/>
            <a:ext cx="701039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20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2" t="28898" r="29298" b="6577"/>
          <a:stretch/>
        </p:blipFill>
        <p:spPr>
          <a:xfrm>
            <a:off x="685800" y="762000"/>
            <a:ext cx="7239000" cy="480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7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الكورس الاول-مادة محاسبة-قسم ادارة صناعية.doc [Compatibility Mode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7" t="27269" r="28596" b="11465"/>
          <a:stretch/>
        </p:blipFill>
        <p:spPr>
          <a:xfrm>
            <a:off x="914400" y="685800"/>
            <a:ext cx="7467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8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مبادئ المحاسبة  المرحلة الاولى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المحاسبة  المرحلة الاولى</dc:title>
  <dc:creator>hp 620</dc:creator>
  <cp:lastModifiedBy>DR.Ahmed Saker 2o1O</cp:lastModifiedBy>
  <cp:revision>3</cp:revision>
  <dcterms:created xsi:type="dcterms:W3CDTF">2006-08-16T00:00:00Z</dcterms:created>
  <dcterms:modified xsi:type="dcterms:W3CDTF">2019-02-27T21:13:05Z</dcterms:modified>
</cp:coreProperties>
</file>