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8" r:id="rId1"/>
  </p:sldMasterIdLst>
  <p:sldIdLst>
    <p:sldId id="40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08912" cy="3691880"/>
          </a:xfrm>
        </p:spPr>
        <p:txBody>
          <a:bodyPr>
            <a:normAutofit/>
          </a:bodyPr>
          <a:lstStyle/>
          <a:p>
            <a:pPr algn="ctr"/>
            <a: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الاساليب الكمية</a:t>
            </a:r>
            <a:b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ar-IQ" sz="7200" b="1" cap="none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م.م.</a:t>
            </a:r>
            <a:r>
              <a:rPr lang="ar-IQ" sz="72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سوسن قاسم هادي</a:t>
            </a:r>
            <a:endParaRPr lang="ar-IQ" sz="96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2</Words>
  <Application>Microsoft Office PowerPoint</Application>
  <PresentationFormat>عرض على الشاشة (3:4)‏</PresentationFormat>
  <Paragraphs>1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رحلة</vt:lpstr>
      <vt:lpstr>الاساليب الكمية م.م. سوسن قاسم هادي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qassim</cp:lastModifiedBy>
  <cp:revision>4</cp:revision>
  <dcterms:created xsi:type="dcterms:W3CDTF">2019-03-03T16:56:49Z</dcterms:created>
  <dcterms:modified xsi:type="dcterms:W3CDTF">2019-05-28T19:09:22Z</dcterms:modified>
  <cp:category/>
</cp:coreProperties>
</file>