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8" r:id="rId1"/>
  </p:sldMasterIdLst>
  <p:sldIdLst>
    <p:sldId id="406" r:id="rId2"/>
    <p:sldId id="381" r:id="rId3"/>
    <p:sldId id="382" r:id="rId4"/>
    <p:sldId id="383" r:id="rId5"/>
    <p:sldId id="384" r:id="rId6"/>
    <p:sldId id="385" r:id="rId7"/>
    <p:sldId id="386" r:id="rId8"/>
    <p:sldId id="387" r:id="rId9"/>
    <p:sldId id="388" r:id="rId10"/>
    <p:sldId id="389" r:id="rId11"/>
    <p:sldId id="390" r:id="rId12"/>
    <p:sldId id="391" r:id="rId13"/>
    <p:sldId id="392" r:id="rId14"/>
    <p:sldId id="393" r:id="rId15"/>
    <p:sldId id="394" r:id="rId16"/>
    <p:sldId id="395" r:id="rId17"/>
    <p:sldId id="396" r:id="rId18"/>
    <p:sldId id="397" r:id="rId19"/>
    <p:sldId id="398" r:id="rId20"/>
    <p:sldId id="399" r:id="rId21"/>
    <p:sldId id="400" r:id="rId22"/>
    <p:sldId id="401" r:id="rId23"/>
    <p:sldId id="402" r:id="rId24"/>
    <p:sldId id="403" r:id="rId25"/>
    <p:sldId id="404" r:id="rId26"/>
    <p:sldId id="405" r:id="rId2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nl-BE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08912" cy="3691880"/>
          </a:xfrm>
        </p:spPr>
        <p:txBody>
          <a:bodyPr>
            <a:normAutofit/>
          </a:bodyPr>
          <a:lstStyle/>
          <a:p>
            <a:pPr algn="ctr"/>
            <a:r>
              <a:rPr lang="ar-IQ" sz="96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الاساليب الكمية</a:t>
            </a:r>
            <a:br>
              <a:rPr lang="ar-IQ" sz="96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</a:br>
            <a:r>
              <a:rPr lang="ar-IQ" sz="7200" b="1" cap="none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م.م.</a:t>
            </a:r>
            <a:r>
              <a:rPr lang="ar-IQ" sz="72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سوسن قاسم هادي</a:t>
            </a:r>
            <a:endParaRPr lang="ar-IQ" sz="9600" b="1" cap="none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</TotalTime>
  <Words>2</Words>
  <Application>Microsoft Office PowerPoint</Application>
  <PresentationFormat>عرض على الشاشة (3:4)‏</PresentationFormat>
  <Paragraphs>1</Paragraphs>
  <Slides>26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26</vt:i4>
      </vt:variant>
    </vt:vector>
  </HeadingPairs>
  <TitlesOfParts>
    <vt:vector size="27" baseType="lpstr">
      <vt:lpstr>رحلة</vt:lpstr>
      <vt:lpstr>الاساليب الكمية م.م. سوسن قاسم هادي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qassim</cp:lastModifiedBy>
  <cp:revision>4</cp:revision>
  <dcterms:created xsi:type="dcterms:W3CDTF">2019-03-03T16:56:49Z</dcterms:created>
  <dcterms:modified xsi:type="dcterms:W3CDTF">2019-05-28T19:31:30Z</dcterms:modified>
  <cp:category/>
</cp:coreProperties>
</file>