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708" r:id="rId1"/>
  </p:sldMasterIdLst>
  <p:sldIdLst>
    <p:sldId id="406" r:id="rId2"/>
    <p:sldId id="299" r:id="rId3"/>
    <p:sldId id="300" r:id="rId4"/>
    <p:sldId id="301" r:id="rId5"/>
    <p:sldId id="302" r:id="rId6"/>
    <p:sldId id="303" r:id="rId7"/>
    <p:sldId id="304" r:id="rId8"/>
    <p:sldId id="305" r:id="rId9"/>
    <p:sldId id="306" r:id="rId10"/>
    <p:sldId id="307" r:id="rId11"/>
    <p:sldId id="308" r:id="rId12"/>
    <p:sldId id="309" r:id="rId13"/>
    <p:sldId id="310" r:id="rId14"/>
    <p:sldId id="311" r:id="rId15"/>
    <p:sldId id="312" r:id="rId16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رابط مستقيم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عنوان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وان فرعي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16" name="عنصر نائب للتاريخ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30DBB-9FD5-43E7-88F1-55A569E9525E}" type="datetimeFigureOut">
              <a:rPr lang="nl-BE" smtClean="0"/>
              <a:pPr/>
              <a:t>28/05/2019</a:t>
            </a:fld>
            <a:endParaRPr lang="nl-BE"/>
          </a:p>
        </p:txBody>
      </p:sp>
      <p:sp>
        <p:nvSpPr>
          <p:cNvPr id="2" name="عنصر نائب للتذييل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15" name="عنصر نائب لرقم الشريحة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EE336665-E7E9-4861-9ADF-F11A47CBAD79}" type="slidenum">
              <a:rPr lang="nl-BE" smtClean="0"/>
              <a:pPr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30DBB-9FD5-43E7-88F1-55A569E9525E}" type="datetimeFigureOut">
              <a:rPr lang="nl-BE" smtClean="0"/>
              <a:pPr/>
              <a:t>28/05/2019</a:t>
            </a:fld>
            <a:endParaRPr lang="nl-BE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36665-E7E9-4861-9ADF-F11A47CBAD79}" type="slidenum">
              <a:rPr lang="nl-BE" smtClean="0"/>
              <a:pPr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30DBB-9FD5-43E7-88F1-55A569E9525E}" type="datetimeFigureOut">
              <a:rPr lang="nl-BE" smtClean="0"/>
              <a:pPr/>
              <a:t>28/05/2019</a:t>
            </a:fld>
            <a:endParaRPr lang="nl-BE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36665-E7E9-4861-9ADF-F11A47CBAD79}" type="slidenum">
              <a:rPr lang="nl-BE" smtClean="0"/>
              <a:pPr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عنوان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7" name="عنصر نائب للمحتوى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25" name="عنصر نائب للتاريخ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30DBB-9FD5-43E7-88F1-55A569E9525E}" type="datetimeFigureOut">
              <a:rPr lang="nl-BE" smtClean="0"/>
              <a:pPr/>
              <a:t>28/05/2019</a:t>
            </a:fld>
            <a:endParaRPr lang="nl-BE"/>
          </a:p>
        </p:txBody>
      </p:sp>
      <p:sp>
        <p:nvSpPr>
          <p:cNvPr id="19" name="عنصر نائب للتذييل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nl-BE"/>
          </a:p>
        </p:txBody>
      </p:sp>
      <p:sp>
        <p:nvSpPr>
          <p:cNvPr id="16" name="عنصر نائب لرقم الشريحة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EE336665-E7E9-4861-9ADF-F11A47CBAD79}" type="slidenum">
              <a:rPr lang="nl-BE" smtClean="0"/>
              <a:pPr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رابط مستقيم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عنصر نائب للنص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19" name="عنصر نائب للتاريخ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30DBB-9FD5-43E7-88F1-55A569E9525E}" type="datetimeFigureOut">
              <a:rPr lang="nl-BE" smtClean="0"/>
              <a:pPr/>
              <a:t>28/05/2019</a:t>
            </a:fld>
            <a:endParaRPr lang="nl-BE"/>
          </a:p>
        </p:txBody>
      </p:sp>
      <p:sp>
        <p:nvSpPr>
          <p:cNvPr id="11" name="عنصر نائب للتذييل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16" name="عنصر نائب لرقم الشريحة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36665-E7E9-4861-9ADF-F11A47CBAD79}" type="slidenum">
              <a:rPr lang="nl-BE" smtClean="0"/>
              <a:pPr/>
              <a:t>‹#›</a:t>
            </a:fld>
            <a:endParaRPr lang="nl-BE"/>
          </a:p>
        </p:txBody>
      </p:sp>
      <p:sp>
        <p:nvSpPr>
          <p:cNvPr id="8" name="عنوان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عنوان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4" name="عنصر نائب للمحتوى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3" name="عنصر نائب للمحتوى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21" name="عنصر نائب للتاريخ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30DBB-9FD5-43E7-88F1-55A569E9525E}" type="datetimeFigureOut">
              <a:rPr lang="nl-BE" smtClean="0"/>
              <a:pPr/>
              <a:t>28/05/2019</a:t>
            </a:fld>
            <a:endParaRPr lang="nl-BE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31" name="عنصر نائب لرقم الشريحة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36665-E7E9-4861-9ADF-F11A47CBAD79}" type="slidenum">
              <a:rPr lang="nl-BE" smtClean="0"/>
              <a:pPr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عنوان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3" name="عنصر نائب للنص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25" name="عنصر نائب للنص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28" name="عنصر نائب للمحتوى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0" name="عنصر نائب للتاريخ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30DBB-9FD5-43E7-88F1-55A569E9525E}" type="datetimeFigureOut">
              <a:rPr lang="nl-BE" smtClean="0"/>
              <a:pPr/>
              <a:t>28/05/2019</a:t>
            </a:fld>
            <a:endParaRPr lang="nl-BE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EE336665-E7E9-4861-9ADF-F11A47CBAD79}" type="slidenum">
              <a:rPr lang="nl-BE" smtClean="0"/>
              <a:pPr/>
              <a:t>‹#›</a:t>
            </a:fld>
            <a:endParaRPr lang="nl-BE"/>
          </a:p>
        </p:txBody>
      </p:sp>
      <p:sp>
        <p:nvSpPr>
          <p:cNvPr id="11" name="رابط مستقيم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عنوان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2" name="عنصر نائب للتاريخ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30DBB-9FD5-43E7-88F1-55A569E9525E}" type="datetimeFigureOut">
              <a:rPr lang="nl-BE" smtClean="0"/>
              <a:pPr/>
              <a:t>28/05/2019</a:t>
            </a:fld>
            <a:endParaRPr lang="nl-BE"/>
          </a:p>
        </p:txBody>
      </p:sp>
      <p:sp>
        <p:nvSpPr>
          <p:cNvPr id="21" name="عنصر نائب للتذييل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36665-E7E9-4861-9ADF-F11A47CBAD79}" type="slidenum">
              <a:rPr lang="nl-BE" smtClean="0"/>
              <a:pPr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30DBB-9FD5-43E7-88F1-55A569E9525E}" type="datetimeFigureOut">
              <a:rPr lang="nl-BE" smtClean="0"/>
              <a:pPr/>
              <a:t>28/05/2019</a:t>
            </a:fld>
            <a:endParaRPr lang="nl-BE"/>
          </a:p>
        </p:txBody>
      </p:sp>
      <p:sp>
        <p:nvSpPr>
          <p:cNvPr id="24" name="عنصر نائب للتذييل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36665-E7E9-4861-9ADF-F11A47CBAD79}" type="slidenum">
              <a:rPr lang="nl-BE" smtClean="0"/>
              <a:pPr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رابط مستقيم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عنوان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6" name="عنصر نائب للنص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14" name="عنصر نائب للمحتوى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25" name="عنصر نائب للتاريخ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30DBB-9FD5-43E7-88F1-55A569E9525E}" type="datetimeFigureOut">
              <a:rPr lang="nl-BE" smtClean="0"/>
              <a:pPr/>
              <a:t>28/05/2019</a:t>
            </a:fld>
            <a:endParaRPr lang="nl-BE"/>
          </a:p>
        </p:txBody>
      </p:sp>
      <p:sp>
        <p:nvSpPr>
          <p:cNvPr id="29" name="عنصر نائب للتذييل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36665-E7E9-4861-9ADF-F11A47CBAD79}" type="slidenum">
              <a:rPr lang="nl-BE" smtClean="0"/>
              <a:pPr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عنصر نائب للصورة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30DBB-9FD5-43E7-88F1-55A569E9525E}" type="datetimeFigureOut">
              <a:rPr lang="nl-BE" smtClean="0"/>
              <a:pPr/>
              <a:t>28/05/2019</a:t>
            </a:fld>
            <a:endParaRPr lang="nl-BE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31" name="عنصر نائب لرقم الشريحة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36665-E7E9-4861-9ADF-F11A47CBAD79}" type="slidenum">
              <a:rPr lang="nl-BE" smtClean="0"/>
              <a:pPr/>
              <a:t>‹#›</a:t>
            </a:fld>
            <a:endParaRPr lang="nl-BE"/>
          </a:p>
        </p:txBody>
      </p:sp>
      <p:sp>
        <p:nvSpPr>
          <p:cNvPr id="17" name="عنوان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6" name="عنصر نائب للنص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رابط مستقيم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عنصر نائب للنص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1" name="عنصر نائب للتاريخ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C6430DBB-9FD5-43E7-88F1-55A569E9525E}" type="datetimeFigureOut">
              <a:rPr lang="nl-BE" smtClean="0"/>
              <a:pPr/>
              <a:t>28/05/2019</a:t>
            </a:fld>
            <a:endParaRPr lang="nl-BE"/>
          </a:p>
        </p:txBody>
      </p:sp>
      <p:sp>
        <p:nvSpPr>
          <p:cNvPr id="28" name="عنصر نائب للتذييل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EE336665-E7E9-4861-9ADF-F11A47CBAD79}" type="slidenum">
              <a:rPr lang="nl-BE" smtClean="0"/>
              <a:pPr/>
              <a:t>‹#›</a:t>
            </a:fld>
            <a:endParaRPr lang="nl-BE"/>
          </a:p>
        </p:txBody>
      </p:sp>
      <p:sp>
        <p:nvSpPr>
          <p:cNvPr id="10" name="عنصر نائب للعنوان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رابط مستقيم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رابط مستقيم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1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67544" y="1556792"/>
            <a:ext cx="8208912" cy="3691880"/>
          </a:xfrm>
        </p:spPr>
        <p:txBody>
          <a:bodyPr>
            <a:normAutofit/>
          </a:bodyPr>
          <a:lstStyle/>
          <a:p>
            <a:pPr algn="ctr"/>
            <a:r>
              <a:rPr lang="ar-IQ" sz="9600" b="1" cap="none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Andalus" pitchFamily="18" charset="-78"/>
                <a:cs typeface="Andalus" pitchFamily="18" charset="-78"/>
              </a:rPr>
              <a:t>الاساليب الكمية</a:t>
            </a:r>
            <a:br>
              <a:rPr lang="ar-IQ" sz="9600" b="1" cap="none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Andalus" pitchFamily="18" charset="-78"/>
                <a:cs typeface="Andalus" pitchFamily="18" charset="-78"/>
              </a:rPr>
            </a:br>
            <a:r>
              <a:rPr lang="ar-IQ" sz="7200" b="1" cap="none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Andalus" pitchFamily="18" charset="-78"/>
                <a:cs typeface="Andalus" pitchFamily="18" charset="-78"/>
              </a:rPr>
              <a:t>م.م.</a:t>
            </a:r>
            <a:r>
              <a:rPr lang="ar-IQ" sz="7200" b="1" cap="none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Andalus" pitchFamily="18" charset="-78"/>
                <a:cs typeface="Andalus" pitchFamily="18" charset="-78"/>
              </a:rPr>
              <a:t> سوسن قاسم هادي</a:t>
            </a:r>
            <a:endParaRPr lang="ar-IQ" sz="9600" b="1" cap="none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Andalus" pitchFamily="18" charset="-78"/>
              <a:cs typeface="Andalus" pitchFamily="18" charset="-78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06324"/>
          <a:ext cx="9144000" cy="6673799"/>
          <a:chOff x="0" y="206324"/>
          <a:chExt cx="9144000" cy="6673799"/>
        </a:xfrm>
      </p:grpSpPr>
      <p:pic>
        <p:nvPicPr>
          <p:cNvPr id="2" name="Slide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06324"/>
            <a:ext cx="9144000" cy="6467475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06324"/>
          <a:ext cx="9144000" cy="6673799"/>
          <a:chOff x="0" y="206324"/>
          <a:chExt cx="9144000" cy="6673799"/>
        </a:xfrm>
      </p:grpSpPr>
      <p:pic>
        <p:nvPicPr>
          <p:cNvPr id="2" name="Slide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06324"/>
            <a:ext cx="9144000" cy="6467475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06324"/>
          <a:ext cx="9144000" cy="6673799"/>
          <a:chOff x="0" y="206324"/>
          <a:chExt cx="9144000" cy="6673799"/>
        </a:xfrm>
      </p:grpSpPr>
      <p:pic>
        <p:nvPicPr>
          <p:cNvPr id="2" name="Slide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06324"/>
            <a:ext cx="9144000" cy="6467475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06324"/>
          <a:ext cx="9144000" cy="6673799"/>
          <a:chOff x="0" y="206324"/>
          <a:chExt cx="9144000" cy="6673799"/>
        </a:xfrm>
      </p:grpSpPr>
      <p:pic>
        <p:nvPicPr>
          <p:cNvPr id="2" name="Slide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06324"/>
            <a:ext cx="9144000" cy="6467475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06324"/>
          <a:ext cx="9144000" cy="6673799"/>
          <a:chOff x="0" y="206324"/>
          <a:chExt cx="9144000" cy="6673799"/>
        </a:xfrm>
      </p:grpSpPr>
      <p:pic>
        <p:nvPicPr>
          <p:cNvPr id="2" name="Slide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06324"/>
            <a:ext cx="9144000" cy="6467475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06324"/>
          <a:ext cx="9144000" cy="6673799"/>
          <a:chOff x="0" y="206324"/>
          <a:chExt cx="9144000" cy="6673799"/>
        </a:xfrm>
      </p:grpSpPr>
      <p:pic>
        <p:nvPicPr>
          <p:cNvPr id="2" name="Slide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06324"/>
            <a:ext cx="9144000" cy="646747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06324"/>
          <a:ext cx="9144000" cy="6673799"/>
          <a:chOff x="0" y="206324"/>
          <a:chExt cx="9144000" cy="6673799"/>
        </a:xfrm>
      </p:grpSpPr>
      <p:pic>
        <p:nvPicPr>
          <p:cNvPr id="2" name="Slide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06324"/>
            <a:ext cx="9144000" cy="6467475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06324"/>
          <a:ext cx="9144000" cy="6673799"/>
          <a:chOff x="0" y="206324"/>
          <a:chExt cx="9144000" cy="6673799"/>
        </a:xfrm>
      </p:grpSpPr>
      <p:pic>
        <p:nvPicPr>
          <p:cNvPr id="2" name="Slide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06324"/>
            <a:ext cx="9144000" cy="6467475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06324"/>
          <a:ext cx="9144000" cy="6673799"/>
          <a:chOff x="0" y="206324"/>
          <a:chExt cx="9144000" cy="6673799"/>
        </a:xfrm>
      </p:grpSpPr>
      <p:pic>
        <p:nvPicPr>
          <p:cNvPr id="2" name="Slide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06324"/>
            <a:ext cx="9144000" cy="6467475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06324"/>
          <a:ext cx="9144000" cy="6673799"/>
          <a:chOff x="0" y="206324"/>
          <a:chExt cx="9144000" cy="6673799"/>
        </a:xfrm>
      </p:grpSpPr>
      <p:pic>
        <p:nvPicPr>
          <p:cNvPr id="2" name="Slide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06324"/>
            <a:ext cx="9144000" cy="6467475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06324"/>
          <a:ext cx="9144000" cy="6673799"/>
          <a:chOff x="0" y="206324"/>
          <a:chExt cx="9144000" cy="6673799"/>
        </a:xfrm>
      </p:grpSpPr>
      <p:pic>
        <p:nvPicPr>
          <p:cNvPr id="2" name="Slide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06324"/>
            <a:ext cx="9144000" cy="6467475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06324"/>
          <a:ext cx="9144000" cy="6673799"/>
          <a:chOff x="0" y="206324"/>
          <a:chExt cx="9144000" cy="6673799"/>
        </a:xfrm>
      </p:grpSpPr>
      <p:pic>
        <p:nvPicPr>
          <p:cNvPr id="2" name="Slide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06324"/>
            <a:ext cx="9144000" cy="6467475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06324"/>
          <a:ext cx="9144000" cy="6673799"/>
          <a:chOff x="0" y="206324"/>
          <a:chExt cx="9144000" cy="6673799"/>
        </a:xfrm>
      </p:grpSpPr>
      <p:pic>
        <p:nvPicPr>
          <p:cNvPr id="2" name="Slide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06324"/>
            <a:ext cx="9144000" cy="6467475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06324"/>
          <a:ext cx="9144000" cy="6673799"/>
          <a:chOff x="0" y="206324"/>
          <a:chExt cx="9144000" cy="6673799"/>
        </a:xfrm>
      </p:grpSpPr>
      <p:pic>
        <p:nvPicPr>
          <p:cNvPr id="2" name="Slide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06324"/>
            <a:ext cx="9144000" cy="6467475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رحلة">
  <a:themeElements>
    <a:clrScheme name="رحلة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رحلة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رحلة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5</TotalTime>
  <Words>2</Words>
  <Application>Microsoft Office PowerPoint</Application>
  <PresentationFormat>عرض على الشاشة (3:4)‏</PresentationFormat>
  <Paragraphs>1</Paragraphs>
  <Slides>15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15</vt:i4>
      </vt:variant>
    </vt:vector>
  </HeadingPairs>
  <TitlesOfParts>
    <vt:vector size="16" baseType="lpstr">
      <vt:lpstr>رحلة</vt:lpstr>
      <vt:lpstr>الاساليب الكمية م.م. سوسن قاسم هادي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  <vt:lpstr>الشريحة 8</vt:lpstr>
      <vt:lpstr>الشريحة 9</vt:lpstr>
      <vt:lpstr>الشريحة 10</vt:lpstr>
      <vt:lpstr>الشريحة 11</vt:lpstr>
      <vt:lpstr>الشريحة 12</vt:lpstr>
      <vt:lpstr>الشريحة 13</vt:lpstr>
      <vt:lpstr>الشريحة 14</vt:lpstr>
      <vt:lpstr>الشريحة 15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Untitled Presentation</dc:title>
  <dc:subject/>
  <dc:creator>Unknown Creator</dc:creator>
  <cp:keywords/>
  <dc:description/>
  <cp:lastModifiedBy>qassim</cp:lastModifiedBy>
  <cp:revision>4</cp:revision>
  <dcterms:created xsi:type="dcterms:W3CDTF">2019-03-03T16:56:49Z</dcterms:created>
  <dcterms:modified xsi:type="dcterms:W3CDTF">2019-05-28T19:15:28Z</dcterms:modified>
  <cp:category/>
</cp:coreProperties>
</file>