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</Words>
  <Application>Microsoft Office PowerPoint</Application>
  <PresentationFormat>عرض على الشاشة (3:4)‏</PresentationFormat>
  <Paragraphs>1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2019-05-28T19:18:19Z</dcterms:modified>
  <cp:category/>
</cp:coreProperties>
</file>