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352" r:id="rId3"/>
    <p:sldId id="353" r:id="rId4"/>
    <p:sldId id="354" r:id="rId5"/>
    <p:sldId id="355" r:id="rId6"/>
    <p:sldId id="356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</TotalTime>
  <Words>2</Words>
  <Application>Microsoft Office PowerPoint</Application>
  <PresentationFormat>عرض على الشاشة (3:4)‏</PresentationFormat>
  <Paragraphs>1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2019-05-28T19:24:31Z</dcterms:modified>
  <cp:category/>
</cp:coreProperties>
</file>