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08" r:id="rId1"/>
  </p:sldMasterIdLst>
  <p:sldIdLst>
    <p:sldId id="406" r:id="rId2"/>
    <p:sldId id="357" r:id="rId3"/>
    <p:sldId id="358" r:id="rId4"/>
    <p:sldId id="359" r:id="rId5"/>
    <p:sldId id="360" r:id="rId6"/>
    <p:sldId id="361" r:id="rId7"/>
    <p:sldId id="362" r:id="rId8"/>
    <p:sldId id="363" r:id="rId9"/>
    <p:sldId id="364" r:id="rId10"/>
    <p:sldId id="365" r:id="rId11"/>
    <p:sldId id="366" r:id="rId12"/>
    <p:sldId id="367" r:id="rId13"/>
    <p:sldId id="368" r:id="rId1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عنوان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6" name="عنصر نائب للتاريخ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DBB-9FD5-43E7-88F1-55A569E9525E}" type="datetimeFigureOut">
              <a:rPr lang="nl-BE" smtClean="0"/>
              <a:pPr/>
              <a:t>28/05/2019</a:t>
            </a:fld>
            <a:endParaRPr lang="nl-BE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E336665-E7E9-4861-9ADF-F11A47CBAD79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DBB-9FD5-43E7-88F1-55A569E9525E}" type="datetimeFigureOut">
              <a:rPr lang="nl-BE" smtClean="0"/>
              <a:pPr/>
              <a:t>28/05/2019</a:t>
            </a:fld>
            <a:endParaRPr lang="nl-B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36665-E7E9-4861-9ADF-F11A47CBAD79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DBB-9FD5-43E7-88F1-55A569E9525E}" type="datetimeFigureOut">
              <a:rPr lang="nl-BE" smtClean="0"/>
              <a:pPr/>
              <a:t>28/05/2019</a:t>
            </a:fld>
            <a:endParaRPr lang="nl-B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36665-E7E9-4861-9ADF-F11A47CBAD79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وان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7" name="عنصر نائب للمحتوى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DBB-9FD5-43E7-88F1-55A569E9525E}" type="datetimeFigureOut">
              <a:rPr lang="nl-BE" smtClean="0"/>
              <a:pPr/>
              <a:t>28/05/2019</a:t>
            </a:fld>
            <a:endParaRPr lang="nl-BE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nl-BE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E336665-E7E9-4861-9ADF-F11A47CBAD79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لنص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9" name="عنصر نائب للتاريخ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DBB-9FD5-43E7-88F1-55A569E9525E}" type="datetimeFigureOut">
              <a:rPr lang="nl-BE" smtClean="0"/>
              <a:pPr/>
              <a:t>28/05/2019</a:t>
            </a:fld>
            <a:endParaRPr lang="nl-BE"/>
          </a:p>
        </p:txBody>
      </p:sp>
      <p:sp>
        <p:nvSpPr>
          <p:cNvPr id="11" name="عنصر نائب للتذييل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36665-E7E9-4861-9ADF-F11A47CBAD79}" type="slidenum">
              <a:rPr lang="nl-BE" smtClean="0"/>
              <a:pPr/>
              <a:t>‹#›</a:t>
            </a:fld>
            <a:endParaRPr lang="nl-BE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عنوان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DBB-9FD5-43E7-88F1-55A569E9525E}" type="datetimeFigureOut">
              <a:rPr lang="nl-BE" smtClean="0"/>
              <a:pPr/>
              <a:t>28/05/2019</a:t>
            </a:fld>
            <a:endParaRPr lang="nl-BE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36665-E7E9-4861-9ADF-F11A47CBAD79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وان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25" name="عنصر نائب للنص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8" name="عنصر نائب للمحتوى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DBB-9FD5-43E7-88F1-55A569E9525E}" type="datetimeFigureOut">
              <a:rPr lang="nl-BE" smtClean="0"/>
              <a:pPr/>
              <a:t>28/05/2019</a:t>
            </a:fld>
            <a:endParaRPr lang="nl-B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E336665-E7E9-4861-9ADF-F11A47CBAD79}" type="slidenum">
              <a:rPr lang="nl-BE" smtClean="0"/>
              <a:pPr/>
              <a:t>‹#›</a:t>
            </a:fld>
            <a:endParaRPr lang="nl-BE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عنوان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DBB-9FD5-43E7-88F1-55A569E9525E}" type="datetimeFigureOut">
              <a:rPr lang="nl-BE" smtClean="0"/>
              <a:pPr/>
              <a:t>28/05/2019</a:t>
            </a:fld>
            <a:endParaRPr lang="nl-BE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36665-E7E9-4861-9ADF-F11A47CBAD79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DBB-9FD5-43E7-88F1-55A569E9525E}" type="datetimeFigureOut">
              <a:rPr lang="nl-BE" smtClean="0"/>
              <a:pPr/>
              <a:t>28/05/2019</a:t>
            </a:fld>
            <a:endParaRPr lang="nl-BE"/>
          </a:p>
        </p:txBody>
      </p:sp>
      <p:sp>
        <p:nvSpPr>
          <p:cNvPr id="24" name="عنصر نائب للتذييل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36665-E7E9-4861-9ADF-F11A47CBAD79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DBB-9FD5-43E7-88F1-55A569E9525E}" type="datetimeFigureOut">
              <a:rPr lang="nl-BE" smtClean="0"/>
              <a:pPr/>
              <a:t>28/05/2019</a:t>
            </a:fld>
            <a:endParaRPr lang="nl-BE"/>
          </a:p>
        </p:txBody>
      </p:sp>
      <p:sp>
        <p:nvSpPr>
          <p:cNvPr id="29" name="عنصر نائب للتذييل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36665-E7E9-4861-9ADF-F11A47CBAD79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صر نائب للصورة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DBB-9FD5-43E7-88F1-55A569E9525E}" type="datetimeFigureOut">
              <a:rPr lang="nl-BE" smtClean="0"/>
              <a:pPr/>
              <a:t>28/05/2019</a:t>
            </a:fld>
            <a:endParaRPr lang="nl-B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36665-E7E9-4861-9ADF-F11A47CBAD79}" type="slidenum">
              <a:rPr lang="nl-BE" smtClean="0"/>
              <a:pPr/>
              <a:t>‹#›</a:t>
            </a:fld>
            <a:endParaRPr lang="nl-BE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عنصر نائب للنص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تاريخ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pPr/>
              <a:t>28/05/2019</a:t>
            </a:fld>
            <a:endParaRPr lang="nl-BE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pPr/>
              <a:t>‹#›</a:t>
            </a:fld>
            <a:endParaRPr lang="nl-BE"/>
          </a:p>
        </p:txBody>
      </p:sp>
      <p:sp>
        <p:nvSpPr>
          <p:cNvPr id="10" name="عنصر نائب للعنوان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1556792"/>
            <a:ext cx="8208912" cy="3691880"/>
          </a:xfrm>
        </p:spPr>
        <p:txBody>
          <a:bodyPr>
            <a:normAutofit/>
          </a:bodyPr>
          <a:lstStyle/>
          <a:p>
            <a:pPr algn="ctr"/>
            <a:r>
              <a:rPr lang="ar-IQ" sz="9600" b="1" cap="none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الاساليب الكمية</a:t>
            </a:r>
            <a:br>
              <a:rPr lang="ar-IQ" sz="9600" b="1" cap="none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</a:br>
            <a:r>
              <a:rPr lang="ar-IQ" sz="7200" b="1" cap="none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م.م.</a:t>
            </a:r>
            <a:r>
              <a:rPr lang="ar-IQ" sz="7200" b="1" cap="none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 سوسن قاسم هادي</a:t>
            </a:r>
            <a:endParaRPr lang="ar-IQ" sz="9600" b="1" cap="none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رحلة">
  <a:themeElements>
    <a:clrScheme name="رحلة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رحلة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رحلة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</TotalTime>
  <Words>2</Words>
  <Application>Microsoft Office PowerPoint</Application>
  <PresentationFormat>عرض على الشاشة (3:4)‏</PresentationFormat>
  <Paragraphs>1</Paragraphs>
  <Slides>13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رحلة</vt:lpstr>
      <vt:lpstr>الاساليب الكمية م.م. سوسن قاسم هادي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Untitled Presentation</dc:title>
  <dc:subject/>
  <dc:creator>Unknown Creator</dc:creator>
  <cp:keywords/>
  <dc:description/>
  <cp:lastModifiedBy>qassim</cp:lastModifiedBy>
  <cp:revision>4</cp:revision>
  <dcterms:created xsi:type="dcterms:W3CDTF">2019-03-03T16:56:49Z</dcterms:created>
  <dcterms:modified xsi:type="dcterms:W3CDTF">2019-05-28T19:27:30Z</dcterms:modified>
  <cp:category/>
</cp:coreProperties>
</file>