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47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722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355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297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18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927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728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531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975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304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198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EC5E0-78F1-486A-8FF6-FC6D9E1F44E5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D57E-DA9B-4047-9F0F-0EC652AE3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55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10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Ten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Gamma Distribution </a:t>
            </a:r>
            <a:endParaRPr lang="ar-IQ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1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Gamma distribution is commonly used in waiting time and lifetime applications where is the component continues in working until its "failure" or "death". </a:t>
            </a:r>
          </a:p>
          <a:p>
            <a:pPr algn="l" rtl="0"/>
            <a:r>
              <a:rPr lang="en-US" sz="2800" dirty="0"/>
              <a:t>A </a:t>
            </a:r>
            <a:r>
              <a:rPr lang="en-US" sz="2800" dirty="0" err="1"/>
              <a:t>r.v</a:t>
            </a:r>
            <a:r>
              <a:rPr lang="en-US" sz="2800" dirty="0"/>
              <a:t>. </a:t>
            </a:r>
            <a:r>
              <a:rPr lang="en-US" sz="2800" b="1" dirty="0"/>
              <a:t>X</a:t>
            </a:r>
            <a:r>
              <a:rPr lang="en-US" sz="2800" dirty="0"/>
              <a:t> has Gamma distribution with scale parameter (λ &gt; 0) and shape parameter (r &gt; 0) we can say that :   X ~ Gamma(r , λ) if</a:t>
            </a:r>
            <a:r>
              <a:rPr lang="en-US" sz="2800" dirty="0" smtClean="0"/>
              <a:t>:</a:t>
            </a:r>
          </a:p>
          <a:p>
            <a:pPr marL="0" indent="0" algn="l" rtl="0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0819"/>
            <a:ext cx="3292971" cy="213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33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35337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51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27387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81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809886"/>
            <a:ext cx="1872208" cy="45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982133"/>
              </p:ext>
            </p:extLst>
          </p:nvPr>
        </p:nvGraphicFramePr>
        <p:xfrm>
          <a:off x="1297857" y="1412776"/>
          <a:ext cx="180352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1409088" imgH="622030" progId="Equation.3">
                  <p:embed/>
                </p:oleObj>
              </mc:Choice>
              <mc:Fallback>
                <p:oleObj name="Equation" r:id="rId4" imgW="1409088" imgH="62203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7857" y="1412776"/>
                        <a:ext cx="180352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785242"/>
              </p:ext>
            </p:extLst>
          </p:nvPr>
        </p:nvGraphicFramePr>
        <p:xfrm>
          <a:off x="1299649" y="2276872"/>
          <a:ext cx="123442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6" imgW="914400" imgH="533400" progId="Equation.3">
                  <p:embed/>
                </p:oleObj>
              </mc:Choice>
              <mc:Fallback>
                <p:oleObj name="Equation" r:id="rId6" imgW="9144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9649" y="2276872"/>
                        <a:ext cx="1234423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537955"/>
              </p:ext>
            </p:extLst>
          </p:nvPr>
        </p:nvGraphicFramePr>
        <p:xfrm>
          <a:off x="1187624" y="3140969"/>
          <a:ext cx="2373670" cy="825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8" imgW="1727200" imgH="609600" progId="Equation.3">
                  <p:embed/>
                </p:oleObj>
              </mc:Choice>
              <mc:Fallback>
                <p:oleObj name="Equation" r:id="rId8" imgW="1727200" imgH="60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140969"/>
                        <a:ext cx="2373670" cy="825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18521"/>
              </p:ext>
            </p:extLst>
          </p:nvPr>
        </p:nvGraphicFramePr>
        <p:xfrm>
          <a:off x="1340797" y="4077072"/>
          <a:ext cx="181048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0" imgW="901309" imgH="393529" progId="Equation.3">
                  <p:embed/>
                </p:oleObj>
              </mc:Choice>
              <mc:Fallback>
                <p:oleObj name="Equation" r:id="rId10" imgW="901309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797" y="4077072"/>
                        <a:ext cx="1810486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76187"/>
              </p:ext>
            </p:extLst>
          </p:nvPr>
        </p:nvGraphicFramePr>
        <p:xfrm>
          <a:off x="3995936" y="4077072"/>
          <a:ext cx="191829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2" imgW="1040948" imgH="469696" progId="Equation.3">
                  <p:embed/>
                </p:oleObj>
              </mc:Choice>
              <mc:Fallback>
                <p:oleObj name="Equation" r:id="rId12" imgW="1040948" imgH="46969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77072"/>
                        <a:ext cx="1918294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595185"/>
              </p:ext>
            </p:extLst>
          </p:nvPr>
        </p:nvGraphicFramePr>
        <p:xfrm>
          <a:off x="6300192" y="4005064"/>
          <a:ext cx="2040578" cy="878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4" imgW="1345616" imgH="583947" progId="Equation.3">
                  <p:embed/>
                </p:oleObj>
              </mc:Choice>
              <mc:Fallback>
                <p:oleObj name="Equation" r:id="rId14" imgW="1345616" imgH="58394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005064"/>
                        <a:ext cx="2040578" cy="878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06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Equation 3.0</vt:lpstr>
      <vt:lpstr>Lecture Ten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Ten</dc:title>
  <dc:creator>DR.Ahmed Saker</dc:creator>
  <cp:lastModifiedBy>DR.Ahmed Saker</cp:lastModifiedBy>
  <cp:revision>1</cp:revision>
  <dcterms:created xsi:type="dcterms:W3CDTF">2019-03-25T21:55:51Z</dcterms:created>
  <dcterms:modified xsi:type="dcterms:W3CDTF">2019-03-25T22:02:06Z</dcterms:modified>
</cp:coreProperties>
</file>