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83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50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9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44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818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82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68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624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626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1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88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E708F-B577-4CA8-BD22-FBC2253A8A7B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078B-D000-4C26-918D-91098DC62B8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78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Eight 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>
                <a:solidFill>
                  <a:srgbClr val="FF0000"/>
                </a:solidFill>
              </a:rPr>
              <a:t>Continuous Uniform Distribution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8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/>
            <a:r>
              <a:rPr lang="en-US" dirty="0"/>
              <a:t>A </a:t>
            </a:r>
            <a:r>
              <a:rPr lang="en-US" dirty="0" err="1"/>
              <a:t>r.v</a:t>
            </a:r>
            <a:r>
              <a:rPr lang="en-US" dirty="0"/>
              <a:t>. X has Uniform dist. or sometimes called "</a:t>
            </a:r>
            <a:r>
              <a:rPr lang="en-US" b="1" dirty="0"/>
              <a:t>rectangular</a:t>
            </a:r>
            <a:r>
              <a:rPr lang="en-US" dirty="0"/>
              <a:t>" dist. with parameters (a) &amp; (b),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                               </a:t>
            </a:r>
          </a:p>
          <a:p>
            <a:pPr marL="0" indent="0" algn="l" rtl="0">
              <a:buNone/>
            </a:pPr>
            <a:r>
              <a:rPr lang="en-US" dirty="0" smtClean="0"/>
              <a:t>If :   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207383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46" y="2886074"/>
            <a:ext cx="3931379" cy="198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7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6775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29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8825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38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683568" y="1628800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Uniform distribution may be denoted by </a:t>
            </a:r>
            <a:r>
              <a:rPr lang="en-US" sz="3200" b="1" dirty="0"/>
              <a:t>U(a , b)</a:t>
            </a:r>
            <a:r>
              <a:rPr lang="en-US" sz="3200" dirty="0"/>
              <a:t> and it is also known as: "</a:t>
            </a:r>
            <a:r>
              <a:rPr lang="en-US" sz="3200" b="1" dirty="0"/>
              <a:t>Rectangular distribution</a:t>
            </a:r>
            <a:r>
              <a:rPr lang="en-US" sz="3200" dirty="0"/>
              <a:t>". In addition, if </a:t>
            </a:r>
            <a:r>
              <a:rPr lang="en-US" sz="3200" b="1" dirty="0"/>
              <a:t>X</a:t>
            </a:r>
            <a:r>
              <a:rPr lang="en-US" sz="3200" dirty="0"/>
              <a:t> distributed </a:t>
            </a:r>
            <a:r>
              <a:rPr lang="en-US" sz="3200" b="1" dirty="0"/>
              <a:t>U(0 , 1)</a:t>
            </a:r>
            <a:r>
              <a:rPr lang="en-US" sz="3200" dirty="0"/>
              <a:t> named "</a:t>
            </a:r>
            <a:r>
              <a:rPr lang="en-US" sz="3200" b="1" dirty="0"/>
              <a:t>Standard Uniform</a:t>
            </a:r>
            <a:r>
              <a:rPr lang="en-US" sz="3200" dirty="0"/>
              <a:t> </a:t>
            </a:r>
            <a:r>
              <a:rPr lang="en-US" sz="3200" b="1" dirty="0"/>
              <a:t>distribution</a:t>
            </a:r>
            <a:r>
              <a:rPr lang="en-US" sz="3200" dirty="0"/>
              <a:t>" which has a wide application in "</a:t>
            </a:r>
            <a:r>
              <a:rPr lang="en-US" sz="3200" b="1" dirty="0"/>
              <a:t>data generation</a:t>
            </a:r>
            <a:r>
              <a:rPr lang="en-US" sz="3200" dirty="0"/>
              <a:t>" in computer programs illustrated in model Simulation. </a:t>
            </a:r>
          </a:p>
        </p:txBody>
      </p:sp>
    </p:spTree>
    <p:extLst>
      <p:ext uri="{BB962C8B-B14F-4D97-AF65-F5344CB8AC3E}">
        <p14:creationId xmlns:p14="http://schemas.microsoft.com/office/powerpoint/2010/main" val="297032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494131"/>
              </p:ext>
            </p:extLst>
          </p:nvPr>
        </p:nvGraphicFramePr>
        <p:xfrm>
          <a:off x="611560" y="836712"/>
          <a:ext cx="4823609" cy="98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3022600" imgH="622300" progId="Equation.3">
                  <p:embed/>
                </p:oleObj>
              </mc:Choice>
              <mc:Fallback>
                <p:oleObj name="Equation" r:id="rId3" imgW="3022600" imgH="622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836712"/>
                        <a:ext cx="4823609" cy="988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617549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49860"/>
              </p:ext>
            </p:extLst>
          </p:nvPr>
        </p:nvGraphicFramePr>
        <p:xfrm>
          <a:off x="1115615" y="3356992"/>
          <a:ext cx="35563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2082800" imgH="469900" progId="Equation.3">
                  <p:embed/>
                </p:oleObj>
              </mc:Choice>
              <mc:Fallback>
                <p:oleObj name="Equation" r:id="rId6" imgW="20828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3356992"/>
                        <a:ext cx="355631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467810"/>
              </p:ext>
            </p:extLst>
          </p:nvPr>
        </p:nvGraphicFramePr>
        <p:xfrm>
          <a:off x="1011556" y="4293096"/>
          <a:ext cx="305718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8" imgW="2286000" imgH="533400" progId="Equation.3">
                  <p:embed/>
                </p:oleObj>
              </mc:Choice>
              <mc:Fallback>
                <p:oleObj name="Equation" r:id="rId8" imgW="2286000" imgH="533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556" y="4293096"/>
                        <a:ext cx="3057182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963683"/>
              </p:ext>
            </p:extLst>
          </p:nvPr>
        </p:nvGraphicFramePr>
        <p:xfrm>
          <a:off x="1079688" y="5220040"/>
          <a:ext cx="2052152" cy="87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0" imgW="1320800" imgH="558800" progId="Equation.3">
                  <p:embed/>
                </p:oleObj>
              </mc:Choice>
              <mc:Fallback>
                <p:oleObj name="Equation" r:id="rId10" imgW="1320800" imgH="55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88" y="5220040"/>
                        <a:ext cx="2052152" cy="873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99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Lecture Eight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Eight</dc:title>
  <dc:creator>DR.Ahmed Saker</dc:creator>
  <cp:lastModifiedBy>DR.Ahmed Saker</cp:lastModifiedBy>
  <cp:revision>2</cp:revision>
  <dcterms:created xsi:type="dcterms:W3CDTF">2019-03-25T21:18:21Z</dcterms:created>
  <dcterms:modified xsi:type="dcterms:W3CDTF">2019-03-25T21:29:24Z</dcterms:modified>
</cp:coreProperties>
</file>