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21F6-6545-4606-B70B-FAE2802E2D99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E1794-02AD-44E7-B647-D40A7B6B4B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97097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21F6-6545-4606-B70B-FAE2802E2D99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E1794-02AD-44E7-B647-D40A7B6B4B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11625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21F6-6545-4606-B70B-FAE2802E2D99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E1794-02AD-44E7-B647-D40A7B6B4B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17959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21F6-6545-4606-B70B-FAE2802E2D99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E1794-02AD-44E7-B647-D40A7B6B4B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41156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21F6-6545-4606-B70B-FAE2802E2D99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E1794-02AD-44E7-B647-D40A7B6B4B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9507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21F6-6545-4606-B70B-FAE2802E2D99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E1794-02AD-44E7-B647-D40A7B6B4B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47195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21F6-6545-4606-B70B-FAE2802E2D99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E1794-02AD-44E7-B647-D40A7B6B4B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490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21F6-6545-4606-B70B-FAE2802E2D99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E1794-02AD-44E7-B647-D40A7B6B4B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1857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21F6-6545-4606-B70B-FAE2802E2D99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E1794-02AD-44E7-B647-D40A7B6B4B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72468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21F6-6545-4606-B70B-FAE2802E2D99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E1794-02AD-44E7-B647-D40A7B6B4B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99524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D21F6-6545-4606-B70B-FAE2802E2D99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E1794-02AD-44E7-B647-D40A7B6B4B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95636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D21F6-6545-4606-B70B-FAE2802E2D99}" type="datetimeFigureOut">
              <a:rPr lang="ar-IQ" smtClean="0"/>
              <a:t>20/07/1440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E1794-02AD-44E7-B647-D40A7B6B4BD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216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7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u="sng" dirty="0" smtClean="0">
                <a:solidFill>
                  <a:srgbClr val="7030A0"/>
                </a:solidFill>
              </a:rPr>
              <a:t>Lecture Nine</a:t>
            </a:r>
            <a:endParaRPr lang="ar-IQ" sz="7200" b="1" u="sng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</a:rPr>
              <a:t>Normal Distribution</a:t>
            </a:r>
            <a:endParaRPr lang="ar-IQ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380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algn="l" rtl="0"/>
            <a:r>
              <a:rPr lang="en-US" sz="2800" dirty="0"/>
              <a:t>Normal distribution is the most famous in statistics science. Moreover, many methods of statistical analyses are based on normality. The parameters μ and σ</a:t>
            </a:r>
            <a:r>
              <a:rPr lang="en-US" sz="2800" baseline="30000" dirty="0"/>
              <a:t>2</a:t>
            </a:r>
            <a:r>
              <a:rPr lang="en-US" sz="2800" dirty="0"/>
              <a:t> represent the mean and variance respectively. </a:t>
            </a:r>
          </a:p>
          <a:p>
            <a:pPr marL="0" indent="0" algn="l" rtl="0">
              <a:buNone/>
            </a:pPr>
            <a:r>
              <a:rPr lang="en-US" sz="2800" dirty="0" smtClean="0"/>
              <a:t>A </a:t>
            </a:r>
            <a:r>
              <a:rPr lang="en-US" sz="2800" dirty="0" err="1"/>
              <a:t>r.v</a:t>
            </a:r>
            <a:r>
              <a:rPr lang="en-US" sz="2800" dirty="0"/>
              <a:t>. </a:t>
            </a:r>
            <a:r>
              <a:rPr lang="en-US" sz="2800" b="1" dirty="0"/>
              <a:t>X</a:t>
            </a:r>
            <a:r>
              <a:rPr lang="en-US" sz="2800" dirty="0"/>
              <a:t> has Normal dist. with parameters </a:t>
            </a:r>
            <a:r>
              <a:rPr lang="en-US" sz="2800" dirty="0" smtClean="0"/>
              <a:t> </a:t>
            </a:r>
            <a:r>
              <a:rPr lang="en-US" sz="2800" dirty="0"/>
              <a:t>(µ ) &amp; (σ</a:t>
            </a:r>
            <a:r>
              <a:rPr lang="en-US" sz="2800" baseline="30000" dirty="0"/>
              <a:t>2</a:t>
            </a:r>
            <a:r>
              <a:rPr lang="en-US" sz="2800" dirty="0"/>
              <a:t>), σ</a:t>
            </a:r>
            <a:r>
              <a:rPr lang="en-US" sz="2800" baseline="30000" dirty="0"/>
              <a:t>2</a:t>
            </a:r>
            <a:r>
              <a:rPr lang="en-US" sz="2800" dirty="0"/>
              <a:t>&gt;0  if</a:t>
            </a:r>
            <a:r>
              <a:rPr lang="en-US" sz="2800" dirty="0" smtClean="0"/>
              <a:t>:</a:t>
            </a:r>
          </a:p>
          <a:p>
            <a:pPr marL="0" indent="0" algn="l" rtl="0">
              <a:buNone/>
            </a:pPr>
            <a:endParaRPr lang="en-US" sz="2800" dirty="0" smtClean="0"/>
          </a:p>
          <a:p>
            <a:pPr marL="0" indent="0" algn="l" rtl="0">
              <a:buNone/>
            </a:pPr>
            <a:endParaRPr lang="ar-IQ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356992"/>
            <a:ext cx="4772732" cy="2271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04733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971056"/>
            <a:ext cx="8229600" cy="48047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3788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14725"/>
            <a:ext cx="8229600" cy="48047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21976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36712"/>
            <a:ext cx="1136126" cy="432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449824"/>
              </p:ext>
            </p:extLst>
          </p:nvPr>
        </p:nvGraphicFramePr>
        <p:xfrm>
          <a:off x="1115615" y="1988840"/>
          <a:ext cx="180500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4" imgW="889000" imgH="279400" progId="Equation.3">
                  <p:embed/>
                </p:oleObj>
              </mc:Choice>
              <mc:Fallback>
                <p:oleObj name="Equation" r:id="rId4" imgW="889000" imgH="279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5" y="1988840"/>
                        <a:ext cx="1805001" cy="5760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0796983"/>
              </p:ext>
            </p:extLst>
          </p:nvPr>
        </p:nvGraphicFramePr>
        <p:xfrm>
          <a:off x="1187624" y="2996952"/>
          <a:ext cx="2908103" cy="811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6" imgW="1841500" imgH="508000" progId="Equation.3">
                  <p:embed/>
                </p:oleObj>
              </mc:Choice>
              <mc:Fallback>
                <p:oleObj name="Equation" r:id="rId6" imgW="1841500" imgH="508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2996952"/>
                        <a:ext cx="2908103" cy="8119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IQ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6881401"/>
              </p:ext>
            </p:extLst>
          </p:nvPr>
        </p:nvGraphicFramePr>
        <p:xfrm>
          <a:off x="1187624" y="3809876"/>
          <a:ext cx="3168352" cy="19912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8" imgW="2730500" imgH="1701800" progId="Equation.3">
                  <p:embed/>
                </p:oleObj>
              </mc:Choice>
              <mc:Fallback>
                <p:oleObj name="Equation" r:id="rId8" imgW="2730500" imgH="1701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809876"/>
                        <a:ext cx="3168352" cy="199122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996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58</Words>
  <Application>Microsoft Office PowerPoint</Application>
  <PresentationFormat>On-screen Show (4:3)</PresentationFormat>
  <Paragraphs>4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Microsoft Equation 3.0</vt:lpstr>
      <vt:lpstr>Lecture Nine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Nine</dc:title>
  <dc:creator>DR.Ahmed Saker</dc:creator>
  <cp:lastModifiedBy>DR.Ahmed Saker</cp:lastModifiedBy>
  <cp:revision>3</cp:revision>
  <dcterms:created xsi:type="dcterms:W3CDTF">2019-03-25T21:29:58Z</dcterms:created>
  <dcterms:modified xsi:type="dcterms:W3CDTF">2019-03-25T21:55:03Z</dcterms:modified>
</cp:coreProperties>
</file>