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F126950-BE85-4073-9E92-2862897E2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28166"/>
            <a:ext cx="65532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تعريف ومفهوم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ar-IQ" sz="3600" dirty="0" smtClean="0"/>
              <a:t>نظــــــرية </a:t>
            </a:r>
            <a:r>
              <a:rPr lang="ar-IQ" sz="3600" dirty="0"/>
              <a:t>القيــــــــود</a:t>
            </a:r>
            <a:endParaRPr lang="en-US" sz="3600" dirty="0"/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3600" b="1" i="0" u="none" strike="noStrike" cap="none" normalizeH="0" baseline="0" dirty="0" bmk="OLE_LINK2">
                <a:ln>
                  <a:noFill/>
                </a:ln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أ.د. منال جبار </a:t>
            </a:r>
            <a:r>
              <a:rPr kumimoji="0" lang="ar-IQ" altLang="en-US" sz="3600" b="1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سرور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altLang="en-US" sz="3600" b="1" dirty="0" smtClean="0" bmk="OLE_LINK2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محاضرة مقدمة لطلبة دكتوراه محاسبة /محاسبة ادارية </a:t>
            </a:r>
            <a:endParaRPr kumimoji="0" lang="en-US" altLang="en-US" sz="800" b="0" i="0" u="none" strike="noStrike" cap="none" normalizeH="0" baseline="0" dirty="0" bmk="OLE_LINK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400" b="1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2018</a:t>
            </a:r>
            <a:r>
              <a:rPr kumimoji="0" lang="ar-IQ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-2019</a:t>
            </a:r>
            <a:endParaRPr kumimoji="0" lang="ar-IQ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4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9497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ar-IQ" dirty="0"/>
          </a:p>
          <a:p>
            <a:r>
              <a:rPr lang="ar-IQ" sz="5400" dirty="0">
                <a:solidFill>
                  <a:schemeClr val="tx1"/>
                </a:solidFill>
                <a:cs typeface="+mj-cs"/>
              </a:rPr>
              <a:t>نظــــــرية القيــــــــود</a:t>
            </a:r>
            <a:endParaRPr lang="en-US" sz="54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39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59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مفهوم نظرية القيود :</a:t>
            </a:r>
          </a:p>
          <a:p>
            <a:pPr marL="0" indent="0" algn="r">
              <a:buNone/>
            </a:pPr>
            <a:r>
              <a:rPr lang="ar-IQ" dirty="0"/>
              <a:t>ظهرت هذه النظرية في منتصف السبعينات من القرن الماضي  ومن ثم تطورت</a:t>
            </a:r>
          </a:p>
          <a:p>
            <a:pPr marL="0" indent="0" algn="r">
              <a:buNone/>
            </a:pPr>
            <a:r>
              <a:rPr lang="ar-IQ" dirty="0"/>
              <a:t> في ثمانينيات القرن الماضي .</a:t>
            </a:r>
            <a:r>
              <a:rPr lang="en-US" dirty="0"/>
              <a:t>Cox &amp; </a:t>
            </a:r>
            <a:r>
              <a:rPr lang="en-US" dirty="0" err="1"/>
              <a:t>Goldratt</a:t>
            </a:r>
            <a:r>
              <a:rPr lang="en-US" dirty="0"/>
              <a:t> </a:t>
            </a:r>
            <a:r>
              <a:rPr lang="ar-IQ" dirty="0"/>
              <a:t>على يد العالمين</a:t>
            </a:r>
          </a:p>
          <a:p>
            <a:pPr marL="0" indent="0" algn="r">
              <a:buNone/>
            </a:pPr>
            <a:r>
              <a:rPr lang="ar-IQ" dirty="0"/>
              <a:t>كفلسفة إدارية تحمل بين طياتها مجموعة من المفاهيم والقواعد والممارسات المتعلقة بتحسين الأداء التشغيلي للعمليات الصناعية في حال وجود قيد معين يعوق التدفق المستمر للإنتاج 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0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ar-IQ" dirty="0"/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0836"/>
            <a:ext cx="3962400" cy="156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20436"/>
            <a:ext cx="8763000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71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629400"/>
          </a:xfrm>
        </p:spPr>
        <p:txBody>
          <a:bodyPr/>
          <a:lstStyle/>
          <a:p>
            <a:pPr marL="64008" indent="0" algn="r">
              <a:buNone/>
            </a:pPr>
            <a:r>
              <a:rPr lang="en-US" dirty="0"/>
              <a:t> :Define constraints </a:t>
            </a:r>
            <a:r>
              <a:rPr lang="ar-IQ" dirty="0"/>
              <a:t>تعريف القيود </a:t>
            </a:r>
          </a:p>
          <a:p>
            <a:pPr marL="64008" indent="0" algn="r">
              <a:buNone/>
            </a:pPr>
            <a:r>
              <a:rPr lang="ar-IQ" dirty="0"/>
              <a:t>هي أي عامل أو مسبب يحد من تحرك النظام نحو تحقيق الهدف الرئيسي ومن ثم زيادة حجم الأموال في الحاضر والمستقبل , ومن ثم زيادة الأرباح ومن ثم إماكنية استمرار النظام وتطويره .</a:t>
            </a:r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429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66325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705600"/>
          </a:xfrm>
        </p:spPr>
        <p:txBody>
          <a:bodyPr/>
          <a:lstStyle/>
          <a:p>
            <a:pPr marL="64008" indent="0" algn="r">
              <a:buNone/>
            </a:pPr>
            <a:r>
              <a:rPr lang="en-US" dirty="0"/>
              <a:t>Benefits of applying the theory of constraints</a:t>
            </a:r>
            <a:r>
              <a:rPr lang="ar-IQ" dirty="0"/>
              <a:t>فوائد تطبيق نظرية القيود </a:t>
            </a:r>
          </a:p>
          <a:p>
            <a:pPr marL="64008" indent="0" algn="r">
              <a:buNone/>
            </a:pPr>
            <a:r>
              <a:rPr lang="ar-IQ" dirty="0"/>
              <a:t>هنالك مجموعة من الفوائد وهي :</a:t>
            </a:r>
          </a:p>
          <a:p>
            <a:pPr marL="64008" indent="0" algn="r">
              <a:buNone/>
            </a:pPr>
            <a:r>
              <a:rPr lang="ar-IQ" dirty="0"/>
              <a:t>1 – زيادة ربحية الشركات.</a:t>
            </a:r>
          </a:p>
          <a:p>
            <a:pPr marL="64008" indent="0" algn="r">
              <a:buNone/>
            </a:pPr>
            <a:r>
              <a:rPr lang="ar-IQ" dirty="0"/>
              <a:t>2 – تحسين نوعية المنتجات .</a:t>
            </a:r>
          </a:p>
          <a:p>
            <a:pPr marL="64008" indent="0" algn="r">
              <a:buNone/>
            </a:pPr>
            <a:r>
              <a:rPr lang="ar-IQ" dirty="0"/>
              <a:t>3 – زيادة معدل دوران المخزون .</a:t>
            </a:r>
          </a:p>
          <a:p>
            <a:pPr marL="64008" indent="0" algn="r">
              <a:buNone/>
            </a:pPr>
            <a:r>
              <a:rPr lang="ar-IQ" dirty="0"/>
              <a:t>4 – الاستغلال الامثل للطاقة المتاحة .</a:t>
            </a:r>
          </a:p>
          <a:p>
            <a:pPr marL="64008" indent="0" algn="r">
              <a:buNone/>
            </a:pPr>
            <a:r>
              <a:rPr lang="ar-IQ" dirty="0"/>
              <a:t>5 – زيادة القدرة التنافسية للوحدة الاقتصادية .</a:t>
            </a:r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" y="3124200"/>
            <a:ext cx="321988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741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</TotalTime>
  <Words>146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Arabic Typesetting</vt:lpstr>
      <vt:lpstr>Arial</vt:lpstr>
      <vt:lpstr>Calibri</vt:lpstr>
      <vt:lpstr>Times New Roman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muhsin</dc:creator>
  <cp:lastModifiedBy>Faisal</cp:lastModifiedBy>
  <cp:revision>7</cp:revision>
  <dcterms:created xsi:type="dcterms:W3CDTF">2006-08-16T00:00:00Z</dcterms:created>
  <dcterms:modified xsi:type="dcterms:W3CDTF">2019-06-08T18:16:02Z</dcterms:modified>
</cp:coreProperties>
</file>