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Ex1.xml" ContentType="application/vnd.ms-office.chartex+xml"/>
  <Override PartName="/ppt/charts/style4.xml" ContentType="application/vnd.ms-office.chartstyle+xml"/>
  <Override PartName="/ppt/charts/colors4.xml" ContentType="application/vnd.ms-office.chartcolorstyle+xml"/>
  <Override PartName="/ppt/charts/chartEx2.xml" ContentType="application/vnd.ms-office.chartex+xml"/>
  <Override PartName="/ppt/charts/style5.xml" ContentType="application/vnd.ms-office.chartstyle+xml"/>
  <Override PartName="/ppt/charts/colors5.xml" ContentType="application/vnd.ms-office.chartcolorstyle+xml"/>
  <Override PartName="/ppt/charts/chart4.xml" ContentType="application/vnd.openxmlformats-officedocument.drawingml.chart+xml"/>
  <Override PartName="/ppt/charts/style6.xml" ContentType="application/vnd.ms-office.chartstyle+xml"/>
  <Override PartName="/ppt/charts/colors6.xml" ContentType="application/vnd.ms-office.chartcolorstyle+xml"/>
  <Override PartName="/ppt/charts/chart5.xml" ContentType="application/vnd.openxmlformats-officedocument.drawingml.chart+xml"/>
  <Override PartName="/ppt/charts/style7.xml" ContentType="application/vnd.ms-office.chartstyle+xml"/>
  <Override PartName="/ppt/charts/colors7.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9" r:id="rId4"/>
    <p:sldId id="257" r:id="rId5"/>
    <p:sldId id="258"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usif aftan abdullah" initials="Y" lastIdx="1" clrIdx="0">
    <p:extLst>
      <p:ext uri="{19B8F6BF-5375-455C-9EA6-DF929625EA0E}">
        <p15:presenceInfo xmlns:p15="http://schemas.microsoft.com/office/powerpoint/2012/main" userId="yousif aftan abdulla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Ex1.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Microsoft_Excel_Worksheet3.xlsx"/></Relationships>
</file>

<file path=ppt/charts/_rels/chartEx2.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856736255625102E-2"/>
          <c:y val="6.4506637340926501E-2"/>
          <c:w val="0.95166759576408122"/>
          <c:h val="0.78563786556908499"/>
        </c:manualLayout>
      </c:layout>
      <c:barChart>
        <c:barDir val="col"/>
        <c:grouping val="clustered"/>
        <c:varyColors val="0"/>
        <c:ser>
          <c:idx val="0"/>
          <c:order val="0"/>
          <c:tx>
            <c:strRef>
              <c:f>Sheet1!$B$1</c:f>
              <c:strCache>
                <c:ptCount val="1"/>
                <c:pt idx="0">
                  <c:v>Series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Sheet1!$A$2:$A$5</c:f>
              <c:numCache>
                <c:formatCode>General</c:formatCode>
                <c:ptCount val="4"/>
                <c:pt idx="0">
                  <c:v>2010</c:v>
                </c:pt>
                <c:pt idx="1">
                  <c:v>2011</c:v>
                </c:pt>
                <c:pt idx="2">
                  <c:v>2012</c:v>
                </c:pt>
                <c:pt idx="3">
                  <c:v>2013</c:v>
                </c:pt>
              </c:numCache>
            </c:num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C75-42E1-B0C1-A231065D33BC}"/>
            </c:ext>
          </c:extLst>
        </c:ser>
        <c:ser>
          <c:idx val="1"/>
          <c:order val="1"/>
          <c:tx>
            <c:strRef>
              <c:f>Sheet1!$C$1</c:f>
              <c:strCache>
                <c:ptCount val="1"/>
                <c:pt idx="0">
                  <c:v>Column1</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Sheet1!$A$2:$A$5</c:f>
              <c:numCache>
                <c:formatCode>General</c:formatCode>
                <c:ptCount val="4"/>
                <c:pt idx="0">
                  <c:v>2010</c:v>
                </c:pt>
                <c:pt idx="1">
                  <c:v>2011</c:v>
                </c:pt>
                <c:pt idx="2">
                  <c:v>2012</c:v>
                </c:pt>
                <c:pt idx="3">
                  <c:v>2013</c:v>
                </c:pt>
              </c:numCache>
            </c:numRef>
          </c:cat>
          <c:val>
            <c:numRef>
              <c:f>Sheet1!$C$2:$C$5</c:f>
              <c:numCache>
                <c:formatCode>General</c:formatCode>
                <c:ptCount val="4"/>
              </c:numCache>
            </c:numRef>
          </c:val>
          <c:extLst>
            <c:ext xmlns:c16="http://schemas.microsoft.com/office/drawing/2014/chart" uri="{C3380CC4-5D6E-409C-BE32-E72D297353CC}">
              <c16:uniqueId val="{00000001-1C75-42E1-B0C1-A231065D33BC}"/>
            </c:ext>
          </c:extLst>
        </c:ser>
        <c:ser>
          <c:idx val="2"/>
          <c:order val="2"/>
          <c:tx>
            <c:strRef>
              <c:f>Sheet1!$D$1</c:f>
              <c:strCache>
                <c:ptCount val="1"/>
                <c:pt idx="0">
                  <c:v>Column2</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Sheet1!$A$2:$A$5</c:f>
              <c:numCache>
                <c:formatCode>General</c:formatCode>
                <c:ptCount val="4"/>
                <c:pt idx="0">
                  <c:v>2010</c:v>
                </c:pt>
                <c:pt idx="1">
                  <c:v>2011</c:v>
                </c:pt>
                <c:pt idx="2">
                  <c:v>2012</c:v>
                </c:pt>
                <c:pt idx="3">
                  <c:v>2013</c:v>
                </c:pt>
              </c:numCache>
            </c:numRef>
          </c:cat>
          <c:val>
            <c:numRef>
              <c:f>Sheet1!$D$2:$D$5</c:f>
              <c:numCache>
                <c:formatCode>General</c:formatCode>
                <c:ptCount val="4"/>
              </c:numCache>
            </c:numRef>
          </c:val>
          <c:extLst>
            <c:ext xmlns:c16="http://schemas.microsoft.com/office/drawing/2014/chart" uri="{C3380CC4-5D6E-409C-BE32-E72D297353CC}">
              <c16:uniqueId val="{00000002-1C75-42E1-B0C1-A231065D33BC}"/>
            </c:ext>
          </c:extLst>
        </c:ser>
        <c:dLbls>
          <c:dLblPos val="inEnd"/>
          <c:showLegendKey val="0"/>
          <c:showVal val="1"/>
          <c:showCatName val="0"/>
          <c:showSerName val="0"/>
          <c:showPercent val="0"/>
          <c:showBubbleSize val="0"/>
        </c:dLbls>
        <c:gapWidth val="65"/>
        <c:axId val="376854968"/>
        <c:axId val="376854312"/>
      </c:barChart>
      <c:catAx>
        <c:axId val="376854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76854312"/>
        <c:crosses val="autoZero"/>
        <c:auto val="1"/>
        <c:lblAlgn val="ctr"/>
        <c:lblOffset val="100"/>
        <c:noMultiLvlLbl val="0"/>
      </c:catAx>
      <c:valAx>
        <c:axId val="3768543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768549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332336378228195E-2"/>
          <c:y val="0"/>
          <c:w val="0.95166759576408122"/>
          <c:h val="0.78563786556908499"/>
        </c:manualLayout>
      </c:layout>
      <c:lineChart>
        <c:grouping val="standard"/>
        <c:varyColors val="0"/>
        <c:ser>
          <c:idx val="0"/>
          <c:order val="0"/>
          <c:tx>
            <c:strRef>
              <c:f>Sheet1!$B$1</c:f>
              <c:strCache>
                <c:ptCount val="1"/>
                <c:pt idx="0">
                  <c:v>Series 1</c:v>
                </c:pt>
              </c:strCache>
            </c:strRef>
          </c:tx>
          <c:spPr>
            <a:ln w="31750" cap="rnd">
              <a:solidFill>
                <a:schemeClr val="accent1">
                  <a:alpha val="85000"/>
                </a:schemeClr>
              </a:solidFill>
              <a:round/>
            </a:ln>
            <a:effectLst/>
          </c:spPr>
          <c:marker>
            <c:symbol val="circle"/>
            <c:size val="6"/>
            <c:spPr>
              <a:solidFill>
                <a:schemeClr val="accent1">
                  <a:alpha val="85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Sheet1!$A$2:$A$5</c:f>
              <c:numCache>
                <c:formatCode>General</c:formatCode>
                <c:ptCount val="4"/>
                <c:pt idx="0">
                  <c:v>2010</c:v>
                </c:pt>
                <c:pt idx="1">
                  <c:v>2011</c:v>
                </c:pt>
                <c:pt idx="2">
                  <c:v>2012</c:v>
                </c:pt>
                <c:pt idx="3">
                  <c:v>2013</c:v>
                </c:pt>
              </c:numCache>
            </c:num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547D-4D29-A061-5F3B59F2EB1F}"/>
            </c:ext>
          </c:extLst>
        </c:ser>
        <c:ser>
          <c:idx val="1"/>
          <c:order val="1"/>
          <c:tx>
            <c:strRef>
              <c:f>Sheet1!$C$1</c:f>
              <c:strCache>
                <c:ptCount val="1"/>
                <c:pt idx="0">
                  <c:v>Column1</c:v>
                </c:pt>
              </c:strCache>
            </c:strRef>
          </c:tx>
          <c:spPr>
            <a:ln w="31750" cap="rnd">
              <a:solidFill>
                <a:schemeClr val="accent2">
                  <a:alpha val="85000"/>
                </a:schemeClr>
              </a:solidFill>
              <a:round/>
            </a:ln>
            <a:effectLst/>
          </c:spPr>
          <c:marker>
            <c:symbol val="circle"/>
            <c:size val="6"/>
            <c:spPr>
              <a:solidFill>
                <a:schemeClr val="accent2">
                  <a:alpha val="85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Sheet1!$A$2:$A$5</c:f>
              <c:numCache>
                <c:formatCode>General</c:formatCode>
                <c:ptCount val="4"/>
                <c:pt idx="0">
                  <c:v>2010</c:v>
                </c:pt>
                <c:pt idx="1">
                  <c:v>2011</c:v>
                </c:pt>
                <c:pt idx="2">
                  <c:v>2012</c:v>
                </c:pt>
                <c:pt idx="3">
                  <c:v>2013</c:v>
                </c:pt>
              </c:numCache>
            </c:numRef>
          </c:cat>
          <c:val>
            <c:numRef>
              <c:f>Sheet1!$C$2:$C$5</c:f>
              <c:numCache>
                <c:formatCode>General</c:formatCode>
                <c:ptCount val="4"/>
              </c:numCache>
            </c:numRef>
          </c:val>
          <c:smooth val="0"/>
          <c:extLst>
            <c:ext xmlns:c16="http://schemas.microsoft.com/office/drawing/2014/chart" uri="{C3380CC4-5D6E-409C-BE32-E72D297353CC}">
              <c16:uniqueId val="{00000001-547D-4D29-A061-5F3B59F2EB1F}"/>
            </c:ext>
          </c:extLst>
        </c:ser>
        <c:ser>
          <c:idx val="2"/>
          <c:order val="2"/>
          <c:tx>
            <c:strRef>
              <c:f>Sheet1!$D$1</c:f>
              <c:strCache>
                <c:ptCount val="1"/>
                <c:pt idx="0">
                  <c:v>Column2</c:v>
                </c:pt>
              </c:strCache>
            </c:strRef>
          </c:tx>
          <c:spPr>
            <a:ln w="31750" cap="rnd">
              <a:solidFill>
                <a:schemeClr val="accent3">
                  <a:alpha val="85000"/>
                </a:schemeClr>
              </a:solidFill>
              <a:round/>
            </a:ln>
            <a:effectLst/>
          </c:spPr>
          <c:marker>
            <c:symbol val="circle"/>
            <c:size val="6"/>
            <c:spPr>
              <a:solidFill>
                <a:schemeClr val="accent3">
                  <a:alpha val="85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Sheet1!$A$2:$A$5</c:f>
              <c:numCache>
                <c:formatCode>General</c:formatCode>
                <c:ptCount val="4"/>
                <c:pt idx="0">
                  <c:v>2010</c:v>
                </c:pt>
                <c:pt idx="1">
                  <c:v>2011</c:v>
                </c:pt>
                <c:pt idx="2">
                  <c:v>2012</c:v>
                </c:pt>
                <c:pt idx="3">
                  <c:v>2013</c:v>
                </c:pt>
              </c:numCache>
            </c:numRef>
          </c:cat>
          <c:val>
            <c:numRef>
              <c:f>Sheet1!$D$2:$D$5</c:f>
              <c:numCache>
                <c:formatCode>General</c:formatCode>
                <c:ptCount val="4"/>
              </c:numCache>
            </c:numRef>
          </c:val>
          <c:smooth val="0"/>
          <c:extLst>
            <c:ext xmlns:c16="http://schemas.microsoft.com/office/drawing/2014/chart" uri="{C3380CC4-5D6E-409C-BE32-E72D297353CC}">
              <c16:uniqueId val="{00000002-547D-4D29-A061-5F3B59F2EB1F}"/>
            </c:ext>
          </c:extLst>
        </c:ser>
        <c:dLbls>
          <c:showLegendKey val="0"/>
          <c:showVal val="1"/>
          <c:showCatName val="0"/>
          <c:showSerName val="0"/>
          <c:showPercent val="0"/>
          <c:showBubbleSize val="0"/>
        </c:dLbls>
        <c:marker val="1"/>
        <c:smooth val="0"/>
        <c:axId val="376854968"/>
        <c:axId val="376854312"/>
      </c:lineChart>
      <c:catAx>
        <c:axId val="376854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76854312"/>
        <c:crosses val="autoZero"/>
        <c:auto val="1"/>
        <c:lblAlgn val="ctr"/>
        <c:lblOffset val="100"/>
        <c:noMultiLvlLbl val="0"/>
      </c:catAx>
      <c:valAx>
        <c:axId val="3768543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76854968"/>
        <c:crosses val="autoZero"/>
        <c:crossBetween val="between"/>
      </c:valAx>
      <c:spPr>
        <a:solidFill>
          <a:schemeClr val="accent4">
            <a:lumMod val="40000"/>
            <a:lumOff val="60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332336378228195E-2"/>
          <c:y val="0"/>
          <c:w val="0.95166759576408122"/>
          <c:h val="0.78563786556908499"/>
        </c:manualLayout>
      </c:layout>
      <c:lineChart>
        <c:grouping val="stacked"/>
        <c:varyColors val="0"/>
        <c:ser>
          <c:idx val="0"/>
          <c:order val="0"/>
          <c:tx>
            <c:strRef>
              <c:f>Sheet1!$B$1</c:f>
              <c:strCache>
                <c:ptCount val="1"/>
                <c:pt idx="0">
                  <c:v>Series 1</c:v>
                </c:pt>
              </c:strCache>
            </c:strRef>
          </c:tx>
          <c:spPr>
            <a:ln w="31750" cap="rnd">
              <a:solidFill>
                <a:schemeClr val="accent1">
                  <a:alpha val="8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Sheet1!$A$2:$A$5</c:f>
              <c:numCache>
                <c:formatCode>General</c:formatCode>
                <c:ptCount val="4"/>
                <c:pt idx="0">
                  <c:v>2010</c:v>
                </c:pt>
                <c:pt idx="1">
                  <c:v>2011</c:v>
                </c:pt>
                <c:pt idx="2">
                  <c:v>2012</c:v>
                </c:pt>
                <c:pt idx="3">
                  <c:v>2013</c:v>
                </c:pt>
              </c:numCache>
            </c:num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0415-424F-9157-608F7312C58F}"/>
            </c:ext>
          </c:extLst>
        </c:ser>
        <c:ser>
          <c:idx val="1"/>
          <c:order val="1"/>
          <c:tx>
            <c:strRef>
              <c:f>Sheet1!$C$1</c:f>
              <c:strCache>
                <c:ptCount val="1"/>
                <c:pt idx="0">
                  <c:v>Column1</c:v>
                </c:pt>
              </c:strCache>
            </c:strRef>
          </c:tx>
          <c:spPr>
            <a:ln w="31750" cap="rnd">
              <a:solidFill>
                <a:schemeClr val="accent2">
                  <a:alpha val="8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Sheet1!$A$2:$A$5</c:f>
              <c:numCache>
                <c:formatCode>General</c:formatCode>
                <c:ptCount val="4"/>
                <c:pt idx="0">
                  <c:v>2010</c:v>
                </c:pt>
                <c:pt idx="1">
                  <c:v>2011</c:v>
                </c:pt>
                <c:pt idx="2">
                  <c:v>2012</c:v>
                </c:pt>
                <c:pt idx="3">
                  <c:v>2013</c:v>
                </c:pt>
              </c:numCache>
            </c:numRef>
          </c:cat>
          <c:val>
            <c:numRef>
              <c:f>Sheet1!$C$2:$C$5</c:f>
              <c:numCache>
                <c:formatCode>General</c:formatCode>
                <c:ptCount val="4"/>
              </c:numCache>
            </c:numRef>
          </c:val>
          <c:smooth val="0"/>
          <c:extLst>
            <c:ext xmlns:c16="http://schemas.microsoft.com/office/drawing/2014/chart" uri="{C3380CC4-5D6E-409C-BE32-E72D297353CC}">
              <c16:uniqueId val="{00000001-0415-424F-9157-608F7312C58F}"/>
            </c:ext>
          </c:extLst>
        </c:ser>
        <c:ser>
          <c:idx val="2"/>
          <c:order val="2"/>
          <c:tx>
            <c:strRef>
              <c:f>Sheet1!$D$1</c:f>
              <c:strCache>
                <c:ptCount val="1"/>
                <c:pt idx="0">
                  <c:v>Column2</c:v>
                </c:pt>
              </c:strCache>
            </c:strRef>
          </c:tx>
          <c:spPr>
            <a:ln w="31750" cap="rnd">
              <a:solidFill>
                <a:schemeClr val="accent3">
                  <a:alpha val="8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Sheet1!$A$2:$A$5</c:f>
              <c:numCache>
                <c:formatCode>General</c:formatCode>
                <c:ptCount val="4"/>
                <c:pt idx="0">
                  <c:v>2010</c:v>
                </c:pt>
                <c:pt idx="1">
                  <c:v>2011</c:v>
                </c:pt>
                <c:pt idx="2">
                  <c:v>2012</c:v>
                </c:pt>
                <c:pt idx="3">
                  <c:v>2013</c:v>
                </c:pt>
              </c:numCache>
            </c:numRef>
          </c:cat>
          <c:val>
            <c:numRef>
              <c:f>Sheet1!$D$2:$D$5</c:f>
              <c:numCache>
                <c:formatCode>General</c:formatCode>
                <c:ptCount val="4"/>
              </c:numCache>
            </c:numRef>
          </c:val>
          <c:smooth val="0"/>
          <c:extLst>
            <c:ext xmlns:c16="http://schemas.microsoft.com/office/drawing/2014/chart" uri="{C3380CC4-5D6E-409C-BE32-E72D297353CC}">
              <c16:uniqueId val="{00000002-0415-424F-9157-608F7312C58F}"/>
            </c:ext>
          </c:extLst>
        </c:ser>
        <c:dLbls>
          <c:showLegendKey val="0"/>
          <c:showVal val="1"/>
          <c:showCatName val="0"/>
          <c:showSerName val="0"/>
          <c:showPercent val="0"/>
          <c:showBubbleSize val="0"/>
        </c:dLbls>
        <c:smooth val="0"/>
        <c:axId val="376854968"/>
        <c:axId val="376854312"/>
      </c:lineChart>
      <c:catAx>
        <c:axId val="376854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76854312"/>
        <c:crosses val="autoZero"/>
        <c:auto val="1"/>
        <c:lblAlgn val="ctr"/>
        <c:lblOffset val="100"/>
        <c:noMultiLvlLbl val="0"/>
      </c:catAx>
      <c:valAx>
        <c:axId val="3768543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76854968"/>
        <c:crosses val="autoZero"/>
        <c:crossBetween val="between"/>
      </c:valAx>
      <c:spPr>
        <a:pattFill prst="pct5">
          <a:fgClr>
            <a:srgbClr val="00B050"/>
          </a:fgClr>
          <a:bgClr>
            <a:schemeClr val="bg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ar-IQ" dirty="0"/>
              <a:t>إنجازات</a:t>
            </a:r>
            <a:r>
              <a:rPr lang="ar-IQ" baseline="0" dirty="0"/>
              <a:t> الربع سنوي</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3B36-493A-BFEE-ACF056D0C25B}"/>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3B36-493A-BFEE-ACF056D0C25B}"/>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3B36-493A-BFEE-ACF056D0C25B}"/>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3B36-493A-BFEE-ACF056D0C25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20</c:v>
                </c:pt>
                <c:pt idx="1">
                  <c:v>30</c:v>
                </c:pt>
                <c:pt idx="2">
                  <c:v>10</c:v>
                </c:pt>
                <c:pt idx="3">
                  <c:v>40</c:v>
                </c:pt>
              </c:numCache>
            </c:numRef>
          </c:val>
          <c:extLst>
            <c:ext xmlns:c16="http://schemas.microsoft.com/office/drawing/2014/chart" uri="{C3380CC4-5D6E-409C-BE32-E72D297353CC}">
              <c16:uniqueId val="{00000000-B57C-427D-8D9C-66F64A61B20B}"/>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IQ"/>
              <a:t>اعدد طلاب المقبولين لقسم المحاسبة</a:t>
            </a:r>
            <a:endParaRPr lang="en-GB"/>
          </a:p>
        </c:rich>
      </c:tx>
      <c:layout>
        <c:manualLayout>
          <c:xMode val="edge"/>
          <c:yMode val="edge"/>
          <c:x val="0.38888814931817045"/>
          <c:y val="4.825505592484152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Sheet1!$A$2:$A$10</c:f>
              <c:numCache>
                <c:formatCode>General</c:formatCode>
                <c:ptCount val="9"/>
                <c:pt idx="0">
                  <c:v>2001</c:v>
                </c:pt>
                <c:pt idx="1">
                  <c:v>2002</c:v>
                </c:pt>
                <c:pt idx="2">
                  <c:v>2003</c:v>
                </c:pt>
                <c:pt idx="3">
                  <c:v>2004</c:v>
                </c:pt>
                <c:pt idx="4">
                  <c:v>2005</c:v>
                </c:pt>
                <c:pt idx="5">
                  <c:v>2006</c:v>
                </c:pt>
                <c:pt idx="6">
                  <c:v>2007</c:v>
                </c:pt>
                <c:pt idx="7">
                  <c:v>2008</c:v>
                </c:pt>
                <c:pt idx="8">
                  <c:v>2005</c:v>
                </c:pt>
              </c:numCache>
            </c:numRef>
          </c:cat>
          <c:val>
            <c:numRef>
              <c:f>Sheet1!$B$2:$B$10</c:f>
              <c:numCache>
                <c:formatCode>General</c:formatCode>
                <c:ptCount val="9"/>
                <c:pt idx="0">
                  <c:v>1200</c:v>
                </c:pt>
                <c:pt idx="1">
                  <c:v>1400</c:v>
                </c:pt>
                <c:pt idx="2">
                  <c:v>1600</c:v>
                </c:pt>
                <c:pt idx="3">
                  <c:v>1000</c:v>
                </c:pt>
                <c:pt idx="4">
                  <c:v>900</c:v>
                </c:pt>
                <c:pt idx="5">
                  <c:v>1900</c:v>
                </c:pt>
                <c:pt idx="6">
                  <c:v>2100</c:v>
                </c:pt>
                <c:pt idx="7">
                  <c:v>900</c:v>
                </c:pt>
                <c:pt idx="8">
                  <c:v>1999</c:v>
                </c:pt>
              </c:numCache>
            </c:numRef>
          </c:val>
          <c:smooth val="0"/>
          <c:extLst>
            <c:ext xmlns:c16="http://schemas.microsoft.com/office/drawing/2014/chart" uri="{C3380CC4-5D6E-409C-BE32-E72D297353CC}">
              <c16:uniqueId val="{00000000-8ABD-49A4-AAD5-6DAC05BE8F3D}"/>
            </c:ext>
          </c:extLst>
        </c:ser>
        <c:ser>
          <c:idx val="1"/>
          <c:order val="1"/>
          <c:tx>
            <c:strRef>
              <c:f>Sheet1!$C$1</c:f>
              <c:strCache>
                <c:ptCount val="1"/>
                <c:pt idx="0">
                  <c:v>Column1</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Sheet1!$A$2:$A$10</c:f>
              <c:numCache>
                <c:formatCode>General</c:formatCode>
                <c:ptCount val="9"/>
                <c:pt idx="0">
                  <c:v>2001</c:v>
                </c:pt>
                <c:pt idx="1">
                  <c:v>2002</c:v>
                </c:pt>
                <c:pt idx="2">
                  <c:v>2003</c:v>
                </c:pt>
                <c:pt idx="3">
                  <c:v>2004</c:v>
                </c:pt>
                <c:pt idx="4">
                  <c:v>2005</c:v>
                </c:pt>
                <c:pt idx="5">
                  <c:v>2006</c:v>
                </c:pt>
                <c:pt idx="6">
                  <c:v>2007</c:v>
                </c:pt>
                <c:pt idx="7">
                  <c:v>2008</c:v>
                </c:pt>
                <c:pt idx="8">
                  <c:v>2005</c:v>
                </c:pt>
              </c:numCache>
            </c:numRef>
          </c:cat>
          <c:val>
            <c:numRef>
              <c:f>Sheet1!$C$2:$C$10</c:f>
              <c:numCache>
                <c:formatCode>General</c:formatCode>
                <c:ptCount val="9"/>
              </c:numCache>
            </c:numRef>
          </c:val>
          <c:smooth val="0"/>
          <c:extLst>
            <c:ext xmlns:c16="http://schemas.microsoft.com/office/drawing/2014/chart" uri="{C3380CC4-5D6E-409C-BE32-E72D297353CC}">
              <c16:uniqueId val="{00000001-8ABD-49A4-AAD5-6DAC05BE8F3D}"/>
            </c:ext>
          </c:extLst>
        </c:ser>
        <c:ser>
          <c:idx val="2"/>
          <c:order val="2"/>
          <c:tx>
            <c:strRef>
              <c:f>Sheet1!$D$1</c:f>
              <c:strCache>
                <c:ptCount val="1"/>
                <c:pt idx="0">
                  <c:v>Column2</c:v>
                </c:pt>
              </c:strCache>
            </c:strRef>
          </c:tx>
          <c:spPr>
            <a:ln w="28575" cap="rnd">
              <a:solidFill>
                <a:srgbClr val="FF0000"/>
              </a:solidFill>
              <a:round/>
            </a:ln>
            <a:effectLst/>
          </c:spPr>
          <c:marker>
            <c:symbol val="circle"/>
            <c:size val="5"/>
            <c:spPr>
              <a:solidFill>
                <a:schemeClr val="accent3"/>
              </a:solidFill>
              <a:ln w="9525">
                <a:solidFill>
                  <a:schemeClr val="accent3"/>
                </a:solidFill>
              </a:ln>
              <a:effectLst/>
            </c:spPr>
          </c:marker>
          <c:cat>
            <c:numRef>
              <c:f>Sheet1!$A$2:$A$10</c:f>
              <c:numCache>
                <c:formatCode>General</c:formatCode>
                <c:ptCount val="9"/>
                <c:pt idx="0">
                  <c:v>2001</c:v>
                </c:pt>
                <c:pt idx="1">
                  <c:v>2002</c:v>
                </c:pt>
                <c:pt idx="2">
                  <c:v>2003</c:v>
                </c:pt>
                <c:pt idx="3">
                  <c:v>2004</c:v>
                </c:pt>
                <c:pt idx="4">
                  <c:v>2005</c:v>
                </c:pt>
                <c:pt idx="5">
                  <c:v>2006</c:v>
                </c:pt>
                <c:pt idx="6">
                  <c:v>2007</c:v>
                </c:pt>
                <c:pt idx="7">
                  <c:v>2008</c:v>
                </c:pt>
                <c:pt idx="8">
                  <c:v>2005</c:v>
                </c:pt>
              </c:numCache>
            </c:numRef>
          </c:cat>
          <c:val>
            <c:numRef>
              <c:f>Sheet1!$D$2:$D$10</c:f>
              <c:numCache>
                <c:formatCode>General</c:formatCode>
                <c:ptCount val="9"/>
              </c:numCache>
            </c:numRef>
          </c:val>
          <c:smooth val="0"/>
          <c:extLst>
            <c:ext xmlns:c16="http://schemas.microsoft.com/office/drawing/2014/chart" uri="{C3380CC4-5D6E-409C-BE32-E72D297353CC}">
              <c16:uniqueId val="{00000002-8ABD-49A4-AAD5-6DAC05BE8F3D}"/>
            </c:ext>
          </c:extLst>
        </c:ser>
        <c:dLbls>
          <c:showLegendKey val="0"/>
          <c:showVal val="0"/>
          <c:showCatName val="0"/>
          <c:showSerName val="0"/>
          <c:showPercent val="0"/>
          <c:showBubbleSize val="0"/>
        </c:dLbls>
        <c:marker val="1"/>
        <c:smooth val="0"/>
        <c:axId val="984318848"/>
        <c:axId val="984322128"/>
      </c:lineChart>
      <c:catAx>
        <c:axId val="98431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84322128"/>
        <c:crosses val="autoZero"/>
        <c:auto val="1"/>
        <c:lblAlgn val="ctr"/>
        <c:lblOffset val="100"/>
        <c:noMultiLvlLbl val="0"/>
      </c:catAx>
      <c:valAx>
        <c:axId val="984322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84318848"/>
        <c:crosses val="autoZero"/>
        <c:crossBetween val="between"/>
      </c:valAx>
      <c:spPr>
        <a:noFill/>
        <a:ln>
          <a:gradFill flip="none" rotWithShape="1">
            <a:gsLst>
              <a:gs pos="40000">
                <a:srgbClr val="B5C7E7"/>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Sheet1!$A$3:$C$18</cx:f>
        <cx:lvl ptCount="16">
          <cx:pt idx="0">78</cx:pt>
          <cx:pt idx="1">66</cx:pt>
          <cx:pt idx="2">190</cx:pt>
          <cx:pt idx="3">788</cx:pt>
          <cx:pt idx="4">33</cx:pt>
        </cx:lvl>
        <cx:lvl ptCount="16">
          <cx:pt idx="0">34</cx:pt>
          <cx:pt idx="1">22</cx:pt>
          <cx:pt idx="2">344</cx:pt>
          <cx:pt idx="3">678</cx:pt>
          <cx:pt idx="4">76</cx:pt>
        </cx:lvl>
        <cx:lvl ptCount="16">
          <cx:pt idx="0">قسم الصكوك</cx:pt>
          <cx:pt idx="1">الحسابات الجارية</cx:pt>
          <cx:pt idx="2">قسم القروض</cx:pt>
          <cx:pt idx="3">قسم الاستثمار</cx:pt>
          <cx:pt idx="4">الحوالات الخارجية</cx:pt>
        </cx:lvl>
      </cx:strDim>
      <cx:numDim type="size">
        <cx:f>Sheet1!$D$3:$D$18</cx:f>
        <cx:lvl ptCount="16" formatCode="General">
          <cx:pt idx="0">22</cx:pt>
          <cx:pt idx="1">12</cx:pt>
          <cx:pt idx="2">18</cx:pt>
          <cx:pt idx="3">87</cx:pt>
          <cx:pt idx="4">55</cx:pt>
        </cx:lvl>
      </cx:numDim>
    </cx:data>
  </cx:chartData>
  <cx:chart>
    <cx:title pos="t" align="ctr" overlay="0">
      <cx:tx>
        <cx:rich>
          <a:bodyPr spcFirstLastPara="1" vertOverflow="ellipsis" horzOverflow="overflow" wrap="square" lIns="0" tIns="0" rIns="0" bIns="0" anchor="ctr" anchorCtr="1"/>
          <a:lstStyle/>
          <a:p>
            <a:pPr algn="ctr" rtl="0">
              <a:defRPr/>
            </a:pPr>
            <a:r>
              <a:rPr lang="ar-IQ" sz="1862" b="0" i="0" u="none" strike="noStrike" baseline="0" dirty="0">
                <a:solidFill>
                  <a:prstClr val="black">
                    <a:lumMod val="65000"/>
                    <a:lumOff val="35000"/>
                  </a:prstClr>
                </a:solidFill>
                <a:latin typeface="Calibri" panose="020F0502020204030204"/>
              </a:rPr>
              <a:t>المستطيلات البيانية- عدد المعاملات المنجزة</a:t>
            </a:r>
            <a:endParaRPr lang="en-US" sz="1862" b="0" i="0" u="none" strike="noStrike" baseline="0" dirty="0">
              <a:solidFill>
                <a:prstClr val="black">
                  <a:lumMod val="65000"/>
                  <a:lumOff val="35000"/>
                </a:prstClr>
              </a:solidFill>
              <a:latin typeface="Calibri" panose="020F0502020204030204"/>
            </a:endParaRPr>
          </a:p>
        </cx:rich>
      </cx:tx>
    </cx:title>
    <cx:plotArea>
      <cx:plotAreaRegion>
        <cx:series layoutId="treemap" uniqueId="{E507D8F5-38A3-4BDC-8FF9-BA2EF4C4E161}">
          <cx:tx>
            <cx:txData>
              <cx:f>Sheet1!$D$2</cx:f>
              <cx:v>فرع 3</cx:v>
            </cx:txData>
          </cx:tx>
          <cx:dataLabels pos="ctr">
            <cx:visibility seriesName="0" categoryName="1" value="0"/>
          </cx:dataLabels>
          <cx:dataId val="0"/>
          <cx:layoutPr>
            <cx:parentLabelLayout val="overlapping"/>
          </cx:layoutPr>
        </cx:series>
      </cx:plotAreaRegion>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Sheet1!$A$2:$A$6</cx:f>
        <cx:lvl ptCount="5">
          <cx:pt idx="0">إدارة الاعمال</cx:pt>
          <cx:pt idx="1">المالية والمصارف</cx:pt>
          <cx:pt idx="2">الاقتصاد</cx:pt>
          <cx:pt idx="3">الإحصاء</cx:pt>
          <cx:pt idx="4">إدارة صناعية</cx:pt>
        </cx:lvl>
      </cx:strDim>
      <cx:numDim type="val">
        <cx:f>Sheet1!$B$2:$B$6</cx:f>
        <cx:lvl ptCount="5" formatCode="General">
          <cx:pt idx="0">1600</cx:pt>
          <cx:pt idx="1">1200</cx:pt>
          <cx:pt idx="2">550</cx:pt>
          <cx:pt idx="3">789</cx:pt>
          <cx:pt idx="4">3100</cx:pt>
        </cx:lvl>
      </cx:numDim>
    </cx:data>
  </cx:chartData>
  <cx:chart>
    <cx:title pos="t" align="ctr" overlay="0">
      <cx:tx>
        <cx:rich>
          <a:bodyPr spcFirstLastPara="1" vertOverflow="ellipsis" horzOverflow="overflow" wrap="square" lIns="0" tIns="0" rIns="0" bIns="0" anchor="ctr" anchorCtr="1"/>
          <a:lstStyle/>
          <a:p>
            <a:pPr algn="ctr" rtl="0">
              <a:defRPr/>
            </a:pPr>
            <a:r>
              <a:rPr lang="ar-IQ" sz="1862" b="0" i="0" u="none" strike="noStrike" baseline="0" dirty="0">
                <a:solidFill>
                  <a:prstClr val="black">
                    <a:lumMod val="65000"/>
                    <a:lumOff val="35000"/>
                  </a:prstClr>
                </a:solidFill>
                <a:latin typeface="Calibri" panose="020F0502020204030204"/>
              </a:rPr>
              <a:t>الأشرطة البيانية- الطلاب المقبولين</a:t>
            </a:r>
            <a:endParaRPr lang="en-US" sz="1862" b="0" i="0" u="none" strike="noStrike" baseline="0" dirty="0">
              <a:solidFill>
                <a:prstClr val="black">
                  <a:lumMod val="65000"/>
                  <a:lumOff val="35000"/>
                </a:prstClr>
              </a:solidFill>
              <a:latin typeface="Calibri" panose="020F0502020204030204"/>
            </a:endParaRPr>
          </a:p>
        </cx:rich>
      </cx:tx>
    </cx:title>
    <cx:plotArea>
      <cx:plotAreaRegion>
        <cx:series layoutId="funnel" uniqueId="{55DC5586-E884-4C70-8F78-9BCD88BD5C19}">
          <cx:tx>
            <cx:txData>
              <cx:f>Sheet1!$B$1</cx:f>
              <cx:v>Series1</cx:v>
            </cx:txData>
          </cx:tx>
          <cx:dataLabels>
            <cx:visibility seriesName="0" categoryName="0" value="1"/>
          </cx:dataLabels>
          <cx:dataId val="0"/>
        </cx:series>
      </cx:plotAreaRegion>
      <cx:axis id="0">
        <cx:catScaling gapWidth="0.150000006"/>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416">
  <cs:axisTitle>
    <cs:lnRef idx="0"/>
    <cs:fillRef idx="0"/>
    <cs:effectRef idx="0"/>
    <cs:fontRef idx="minor">
      <a:schemeClr val="tx1">
        <a:lumMod val="65000"/>
        <a:lumOff val="35000"/>
      </a:schemeClr>
    </cs:fontRef>
    <cs:spPr>
      <a:solidFill>
        <a:schemeClr val="bg1">
          <a:lumMod val="65000"/>
        </a:schemeClr>
      </a:solidFill>
      <a:ln>
        <a:solidFill>
          <a:schemeClr val="bg1"/>
        </a:solidFill>
      </a:ln>
    </cs:spPr>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lt1"/>
    </cs:fontRef>
    <cs:defRPr sz="1330" b="1"/>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2128" b="1" cap="all"/>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424">
  <cs:axisTitle>
    <cs:lnRef idx="0"/>
    <cs:fillRef idx="0"/>
    <cs:effectRef idx="0"/>
    <cs:fontRef idx="minor">
      <a:schemeClr val="dk1">
        <a:lumMod val="75000"/>
        <a:lumOff val="25000"/>
      </a:schemeClr>
    </cs:fontRef>
    <cs:defRPr sz="1197"/>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cs:chartArea>
  <cs:dataLabel>
    <cs:lnRef idx="0"/>
    <cs:fillRef idx="0"/>
    <cs:effectRef idx="0"/>
    <cs:fontRef idx="minor">
      <a:schemeClr val="dk1"/>
    </cs:fontRef>
    <cs:defRPr sz="1197"/>
  </cs:dataLabel>
  <cs:dataLabelCallout>
    <cs:lnRef idx="0"/>
    <cs:fillRef idx="0"/>
    <cs:effectRef idx="0"/>
    <cs:fontRef idx="minor">
      <a:schemeClr val="lt1"/>
    </cs:fontRef>
    <cs:spPr>
      <a:solidFill>
        <a:schemeClr val="dk1">
          <a:lumMod val="65000"/>
          <a:lumOff val="35000"/>
          <a:alpha val="75000"/>
        </a:schemeClr>
      </a:solidFill>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1197"/>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22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1197"/>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1197"/>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22D3C0-DD82-4029-8DEA-33517D254776}" type="doc">
      <dgm:prSet loTypeId="urn:microsoft.com/office/officeart/2005/8/layout/orgChart1" loCatId="hierarchy" qsTypeId="urn:microsoft.com/office/officeart/2005/8/quickstyle/3d1" qsCatId="3D" csTypeId="urn:microsoft.com/office/officeart/2005/8/colors/colorful3" csCatId="colorful" phldr="1"/>
      <dgm:spPr/>
      <dgm:t>
        <a:bodyPr/>
        <a:lstStyle/>
        <a:p>
          <a:endParaRPr lang="en-GB"/>
        </a:p>
      </dgm:t>
    </dgm:pt>
    <dgm:pt modelId="{5A39F964-617C-427D-BF2D-654A1F02C7F1}">
      <dgm:prSet phldrT="[Text]">
        <dgm:style>
          <a:lnRef idx="0">
            <a:scrgbClr r="0" g="0" b="0"/>
          </a:lnRef>
          <a:fillRef idx="0">
            <a:scrgbClr r="0" g="0" b="0"/>
          </a:fillRef>
          <a:effectRef idx="0">
            <a:scrgbClr r="0" g="0" b="0"/>
          </a:effectRef>
          <a:fontRef idx="minor">
            <a:schemeClr val="lt1"/>
          </a:fontRef>
        </dgm:style>
      </dgm:prSet>
      <dgm:spPr>
        <a:solidFill>
          <a:schemeClr val="accent5"/>
        </a:solidFill>
        <a:ln>
          <a:noFill/>
        </a:ln>
      </dgm:spPr>
      <dgm:t>
        <a:bodyPr/>
        <a:lstStyle/>
        <a:p>
          <a:r>
            <a:rPr lang="ar-IQ" b="1">
              <a:solidFill>
                <a:schemeClr val="tx1"/>
              </a:solidFill>
            </a:rPr>
            <a:t>تصنيف وتبويب البيانات</a:t>
          </a:r>
          <a:endParaRPr lang="en-GB" b="1" dirty="0">
            <a:solidFill>
              <a:schemeClr val="tx1"/>
            </a:solidFill>
          </a:endParaRPr>
        </a:p>
      </dgm:t>
    </dgm:pt>
    <dgm:pt modelId="{A8BC736B-EFB6-4955-91D1-E8C8F46FE851}" type="parTrans" cxnId="{81920ECD-5B5A-4765-8F22-1D34F152D61B}">
      <dgm:prSet/>
      <dgm:spPr/>
      <dgm:t>
        <a:bodyPr/>
        <a:lstStyle/>
        <a:p>
          <a:endParaRPr lang="en-GB" b="1">
            <a:solidFill>
              <a:schemeClr val="tx1"/>
            </a:solidFill>
          </a:endParaRPr>
        </a:p>
      </dgm:t>
    </dgm:pt>
    <dgm:pt modelId="{66244BDB-B453-44D9-BDA1-58725DA290C6}" type="sibTrans" cxnId="{81920ECD-5B5A-4765-8F22-1D34F152D61B}">
      <dgm:prSet/>
      <dgm:spPr/>
      <dgm:t>
        <a:bodyPr/>
        <a:lstStyle/>
        <a:p>
          <a:endParaRPr lang="en-GB" b="1">
            <a:solidFill>
              <a:schemeClr val="tx1"/>
            </a:solidFill>
          </a:endParaRPr>
        </a:p>
      </dgm:t>
    </dgm:pt>
    <dgm:pt modelId="{E22294D2-3B28-43FD-B4F8-FDAE4A54A41B}" type="asst">
      <dgm:prSet phldrT="[Text]"/>
      <dgm:spPr/>
      <dgm:t>
        <a:bodyPr/>
        <a:lstStyle/>
        <a:p>
          <a:r>
            <a:rPr lang="ar-IQ" b="1">
              <a:solidFill>
                <a:schemeClr val="tx1"/>
              </a:solidFill>
            </a:rPr>
            <a:t>الاشكال والرسومات البيانية</a:t>
          </a:r>
          <a:endParaRPr lang="en-GB" b="1" dirty="0">
            <a:solidFill>
              <a:schemeClr val="tx1"/>
            </a:solidFill>
          </a:endParaRPr>
        </a:p>
      </dgm:t>
    </dgm:pt>
    <dgm:pt modelId="{952444E3-8305-4860-B766-76E4B905907C}" type="parTrans" cxnId="{BED5EE26-0581-4ABF-B9D5-ECD17D112729}">
      <dgm:prSet/>
      <dgm:spPr/>
      <dgm:t>
        <a:bodyPr/>
        <a:lstStyle/>
        <a:p>
          <a:endParaRPr lang="en-GB" b="1">
            <a:solidFill>
              <a:schemeClr val="tx1"/>
            </a:solidFill>
          </a:endParaRPr>
        </a:p>
      </dgm:t>
    </dgm:pt>
    <dgm:pt modelId="{ADA4A0A1-DBCE-4F33-AB20-31952064BD9F}" type="sibTrans" cxnId="{BED5EE26-0581-4ABF-B9D5-ECD17D112729}">
      <dgm:prSet/>
      <dgm:spPr/>
      <dgm:t>
        <a:bodyPr/>
        <a:lstStyle/>
        <a:p>
          <a:endParaRPr lang="en-GB" b="1">
            <a:solidFill>
              <a:schemeClr val="tx1"/>
            </a:solidFill>
          </a:endParaRPr>
        </a:p>
      </dgm:t>
    </dgm:pt>
    <dgm:pt modelId="{4EEC72C2-651A-4DA4-9A29-AC4A46F63DE5}" type="asst">
      <dgm:prSet/>
      <dgm:spPr/>
      <dgm:t>
        <a:bodyPr/>
        <a:lstStyle/>
        <a:p>
          <a:r>
            <a:rPr lang="ar-IQ" b="1">
              <a:solidFill>
                <a:schemeClr val="tx1"/>
              </a:solidFill>
            </a:rPr>
            <a:t>الجداول</a:t>
          </a:r>
          <a:endParaRPr lang="en-GB" b="1" dirty="0">
            <a:solidFill>
              <a:schemeClr val="tx1"/>
            </a:solidFill>
          </a:endParaRPr>
        </a:p>
      </dgm:t>
    </dgm:pt>
    <dgm:pt modelId="{81E59271-DBFB-4EF8-B574-ACB2072235C0}" type="parTrans" cxnId="{0EE9CFAB-3BBC-4A70-B4BF-BED6C8385FDB}">
      <dgm:prSet/>
      <dgm:spPr/>
      <dgm:t>
        <a:bodyPr/>
        <a:lstStyle/>
        <a:p>
          <a:endParaRPr lang="en-GB" b="1">
            <a:solidFill>
              <a:schemeClr val="tx1"/>
            </a:solidFill>
          </a:endParaRPr>
        </a:p>
      </dgm:t>
    </dgm:pt>
    <dgm:pt modelId="{BDCE7E3C-1CD9-4FDA-98C5-430AAD7E7949}" type="sibTrans" cxnId="{0EE9CFAB-3BBC-4A70-B4BF-BED6C8385FDB}">
      <dgm:prSet/>
      <dgm:spPr/>
      <dgm:t>
        <a:bodyPr/>
        <a:lstStyle/>
        <a:p>
          <a:endParaRPr lang="en-GB" b="1">
            <a:solidFill>
              <a:schemeClr val="tx1"/>
            </a:solidFill>
          </a:endParaRPr>
        </a:p>
      </dgm:t>
    </dgm:pt>
    <dgm:pt modelId="{40686812-937B-4CE8-A02C-3BE45C7EE04B}">
      <dgm:prSet/>
      <dgm:spPr/>
      <dgm:t>
        <a:bodyPr/>
        <a:lstStyle/>
        <a:p>
          <a:r>
            <a:rPr lang="ar-IQ" b="1">
              <a:solidFill>
                <a:schemeClr val="tx1"/>
              </a:solidFill>
            </a:rPr>
            <a:t>الجداول البسيطة</a:t>
          </a:r>
          <a:endParaRPr lang="en-GB" b="1" dirty="0">
            <a:solidFill>
              <a:schemeClr val="tx1"/>
            </a:solidFill>
          </a:endParaRPr>
        </a:p>
      </dgm:t>
    </dgm:pt>
    <dgm:pt modelId="{61ECF8B8-06C5-471E-AFB8-2F9EE8B9708F}" type="parTrans" cxnId="{AB459B7E-1073-4C18-8678-A1C820E1C1D5}">
      <dgm:prSet/>
      <dgm:spPr/>
      <dgm:t>
        <a:bodyPr/>
        <a:lstStyle/>
        <a:p>
          <a:endParaRPr lang="en-GB" b="1">
            <a:solidFill>
              <a:schemeClr val="tx1"/>
            </a:solidFill>
          </a:endParaRPr>
        </a:p>
      </dgm:t>
    </dgm:pt>
    <dgm:pt modelId="{9D1435FC-0B6E-4402-9C1D-34DD8D915AB2}" type="sibTrans" cxnId="{AB459B7E-1073-4C18-8678-A1C820E1C1D5}">
      <dgm:prSet/>
      <dgm:spPr/>
      <dgm:t>
        <a:bodyPr/>
        <a:lstStyle/>
        <a:p>
          <a:endParaRPr lang="en-GB" b="1">
            <a:solidFill>
              <a:schemeClr val="tx1"/>
            </a:solidFill>
          </a:endParaRPr>
        </a:p>
      </dgm:t>
    </dgm:pt>
    <dgm:pt modelId="{8E53D174-CC2A-48F7-9584-02D4B2114587}">
      <dgm:prSet/>
      <dgm:spPr/>
      <dgm:t>
        <a:bodyPr/>
        <a:lstStyle/>
        <a:p>
          <a:r>
            <a:rPr lang="ar-IQ" b="1">
              <a:solidFill>
                <a:schemeClr val="tx1"/>
              </a:solidFill>
            </a:rPr>
            <a:t>الجداول المركبة</a:t>
          </a:r>
          <a:endParaRPr lang="en-GB" b="1" dirty="0">
            <a:solidFill>
              <a:schemeClr val="tx1"/>
            </a:solidFill>
          </a:endParaRPr>
        </a:p>
      </dgm:t>
    </dgm:pt>
    <dgm:pt modelId="{6B963EA3-2822-43D0-BBEC-5C83A0C0089E}" type="parTrans" cxnId="{4EDEC716-8668-4545-852D-B8F58A74198F}">
      <dgm:prSet/>
      <dgm:spPr/>
      <dgm:t>
        <a:bodyPr/>
        <a:lstStyle/>
        <a:p>
          <a:endParaRPr lang="en-GB" b="1">
            <a:solidFill>
              <a:schemeClr val="tx1"/>
            </a:solidFill>
          </a:endParaRPr>
        </a:p>
      </dgm:t>
    </dgm:pt>
    <dgm:pt modelId="{8C1A3CF5-9016-48C1-A433-C3850843137D}" type="sibTrans" cxnId="{4EDEC716-8668-4545-852D-B8F58A74198F}">
      <dgm:prSet/>
      <dgm:spPr/>
      <dgm:t>
        <a:bodyPr/>
        <a:lstStyle/>
        <a:p>
          <a:endParaRPr lang="en-GB" b="1">
            <a:solidFill>
              <a:schemeClr val="tx1"/>
            </a:solidFill>
          </a:endParaRPr>
        </a:p>
      </dgm:t>
    </dgm:pt>
    <dgm:pt modelId="{1A3FB81F-2BE1-45FA-A458-A8EF5EC117BC}">
      <dgm:prSet/>
      <dgm:spPr/>
      <dgm:t>
        <a:bodyPr/>
        <a:lstStyle/>
        <a:p>
          <a:r>
            <a:rPr lang="ar-IQ" b="1">
              <a:solidFill>
                <a:schemeClr val="tx1"/>
              </a:solidFill>
            </a:rPr>
            <a:t>الجداول المزدوجة</a:t>
          </a:r>
          <a:endParaRPr lang="en-GB" b="1" dirty="0">
            <a:solidFill>
              <a:schemeClr val="tx1"/>
            </a:solidFill>
          </a:endParaRPr>
        </a:p>
      </dgm:t>
    </dgm:pt>
    <dgm:pt modelId="{7E317907-BAE7-4002-99EE-BB09491082B8}" type="parTrans" cxnId="{C932B0AE-4662-4C22-AE62-8FD0B432B8F5}">
      <dgm:prSet/>
      <dgm:spPr/>
      <dgm:t>
        <a:bodyPr/>
        <a:lstStyle/>
        <a:p>
          <a:endParaRPr lang="en-GB" b="1">
            <a:solidFill>
              <a:schemeClr val="tx1"/>
            </a:solidFill>
          </a:endParaRPr>
        </a:p>
      </dgm:t>
    </dgm:pt>
    <dgm:pt modelId="{0B3C7168-7E0C-4175-9A65-5E473B4FE699}" type="sibTrans" cxnId="{C932B0AE-4662-4C22-AE62-8FD0B432B8F5}">
      <dgm:prSet/>
      <dgm:spPr/>
      <dgm:t>
        <a:bodyPr/>
        <a:lstStyle/>
        <a:p>
          <a:endParaRPr lang="en-GB" b="1">
            <a:solidFill>
              <a:schemeClr val="tx1"/>
            </a:solidFill>
          </a:endParaRPr>
        </a:p>
      </dgm:t>
    </dgm:pt>
    <dgm:pt modelId="{93F86543-0A6A-4A9F-BFBA-6FC63EAE21AF}" type="asst">
      <dgm:prSet>
        <dgm:style>
          <a:lnRef idx="1">
            <a:schemeClr val="accent5"/>
          </a:lnRef>
          <a:fillRef idx="2">
            <a:schemeClr val="accent5"/>
          </a:fillRef>
          <a:effectRef idx="1">
            <a:schemeClr val="accent5"/>
          </a:effectRef>
          <a:fontRef idx="minor">
            <a:schemeClr val="dk1"/>
          </a:fontRef>
        </dgm:style>
      </dgm:prSet>
      <dgm:spPr/>
      <dgm:t>
        <a:bodyPr/>
        <a:lstStyle/>
        <a:p>
          <a:r>
            <a:rPr lang="ar-IQ" b="1">
              <a:solidFill>
                <a:schemeClr val="tx1"/>
              </a:solidFill>
            </a:rPr>
            <a:t>الرسوم للبيانات غير المبوبة</a:t>
          </a:r>
          <a:endParaRPr lang="en-GB" b="1" dirty="0">
            <a:solidFill>
              <a:schemeClr val="tx1"/>
            </a:solidFill>
          </a:endParaRPr>
        </a:p>
      </dgm:t>
    </dgm:pt>
    <dgm:pt modelId="{070A5293-A21F-4BE5-B4EF-3F99F7345EA7}" type="parTrans" cxnId="{1B515C91-B4CC-48E8-886C-5CC19D545E9F}">
      <dgm:prSet/>
      <dgm:spPr/>
      <dgm:t>
        <a:bodyPr/>
        <a:lstStyle/>
        <a:p>
          <a:endParaRPr lang="en-GB" b="1">
            <a:solidFill>
              <a:schemeClr val="tx1"/>
            </a:solidFill>
          </a:endParaRPr>
        </a:p>
      </dgm:t>
    </dgm:pt>
    <dgm:pt modelId="{308C2547-7C24-4E23-A4CF-92D245EE6D9E}" type="sibTrans" cxnId="{1B515C91-B4CC-48E8-886C-5CC19D545E9F}">
      <dgm:prSet/>
      <dgm:spPr/>
      <dgm:t>
        <a:bodyPr/>
        <a:lstStyle/>
        <a:p>
          <a:endParaRPr lang="en-GB" b="1">
            <a:solidFill>
              <a:schemeClr val="tx1"/>
            </a:solidFill>
          </a:endParaRPr>
        </a:p>
      </dgm:t>
    </dgm:pt>
    <dgm:pt modelId="{CB1FE795-C25A-42CE-9493-A33FCE21CFE4}" type="asst">
      <dgm:prSet>
        <dgm:style>
          <a:lnRef idx="1">
            <a:schemeClr val="accent5"/>
          </a:lnRef>
          <a:fillRef idx="2">
            <a:schemeClr val="accent5"/>
          </a:fillRef>
          <a:effectRef idx="1">
            <a:schemeClr val="accent5"/>
          </a:effectRef>
          <a:fontRef idx="minor">
            <a:schemeClr val="dk1"/>
          </a:fontRef>
        </dgm:style>
      </dgm:prSet>
      <dgm:spPr/>
      <dgm:t>
        <a:bodyPr/>
        <a:lstStyle/>
        <a:p>
          <a:r>
            <a:rPr lang="ar-IQ" b="1">
              <a:solidFill>
                <a:schemeClr val="tx1"/>
              </a:solidFill>
            </a:rPr>
            <a:t>الرسم البياني للبيانات المبوبة</a:t>
          </a:r>
          <a:endParaRPr lang="en-GB" b="1" dirty="0">
            <a:solidFill>
              <a:schemeClr val="tx1"/>
            </a:solidFill>
          </a:endParaRPr>
        </a:p>
      </dgm:t>
    </dgm:pt>
    <dgm:pt modelId="{330813D4-0FF6-4245-BB18-8493A9AE6725}" type="parTrans" cxnId="{D790E620-D0C4-4CD5-A0C8-696B89BD15D9}">
      <dgm:prSet/>
      <dgm:spPr/>
      <dgm:t>
        <a:bodyPr/>
        <a:lstStyle/>
        <a:p>
          <a:endParaRPr lang="en-GB" b="1">
            <a:solidFill>
              <a:schemeClr val="tx1"/>
            </a:solidFill>
          </a:endParaRPr>
        </a:p>
      </dgm:t>
    </dgm:pt>
    <dgm:pt modelId="{94013870-20C5-44CD-A0B9-E866B80DA203}" type="sibTrans" cxnId="{D790E620-D0C4-4CD5-A0C8-696B89BD15D9}">
      <dgm:prSet/>
      <dgm:spPr/>
      <dgm:t>
        <a:bodyPr/>
        <a:lstStyle/>
        <a:p>
          <a:endParaRPr lang="en-GB" b="1">
            <a:solidFill>
              <a:schemeClr val="tx1"/>
            </a:solidFill>
          </a:endParaRPr>
        </a:p>
      </dgm:t>
    </dgm:pt>
    <dgm:pt modelId="{83B8735D-3B1C-49B4-8985-B119A740F32A}">
      <dgm:prSet/>
      <dgm:spPr/>
      <dgm:t>
        <a:bodyPr/>
        <a:lstStyle/>
        <a:p>
          <a:r>
            <a:rPr lang="ar-IQ" b="1">
              <a:solidFill>
                <a:schemeClr val="tx1"/>
              </a:solidFill>
            </a:rPr>
            <a:t>المدرج التكراري</a:t>
          </a:r>
          <a:endParaRPr lang="en-GB" b="1" dirty="0">
            <a:solidFill>
              <a:schemeClr val="tx1"/>
            </a:solidFill>
          </a:endParaRPr>
        </a:p>
      </dgm:t>
    </dgm:pt>
    <dgm:pt modelId="{89DEF892-FFD8-4D47-8002-7CE932283E49}" type="parTrans" cxnId="{B339F2EF-47CB-419F-B30A-A3CB9F353DB2}">
      <dgm:prSet/>
      <dgm:spPr/>
      <dgm:t>
        <a:bodyPr/>
        <a:lstStyle/>
        <a:p>
          <a:endParaRPr lang="en-GB" b="1">
            <a:solidFill>
              <a:schemeClr val="tx1"/>
            </a:solidFill>
          </a:endParaRPr>
        </a:p>
      </dgm:t>
    </dgm:pt>
    <dgm:pt modelId="{A53A0207-D354-499A-949B-AB892B9FCC5A}" type="sibTrans" cxnId="{B339F2EF-47CB-419F-B30A-A3CB9F353DB2}">
      <dgm:prSet/>
      <dgm:spPr/>
      <dgm:t>
        <a:bodyPr/>
        <a:lstStyle/>
        <a:p>
          <a:endParaRPr lang="en-GB" b="1">
            <a:solidFill>
              <a:schemeClr val="tx1"/>
            </a:solidFill>
          </a:endParaRPr>
        </a:p>
      </dgm:t>
    </dgm:pt>
    <dgm:pt modelId="{C0600768-A755-471D-97FC-E650C9EFED34}">
      <dgm:prSet/>
      <dgm:spPr/>
      <dgm:t>
        <a:bodyPr/>
        <a:lstStyle/>
        <a:p>
          <a:r>
            <a:rPr lang="ar-IQ" b="1">
              <a:solidFill>
                <a:schemeClr val="tx1"/>
              </a:solidFill>
            </a:rPr>
            <a:t>المضلع التكراري</a:t>
          </a:r>
          <a:endParaRPr lang="en-GB" b="1" dirty="0">
            <a:solidFill>
              <a:schemeClr val="tx1"/>
            </a:solidFill>
          </a:endParaRPr>
        </a:p>
      </dgm:t>
    </dgm:pt>
    <dgm:pt modelId="{0538BAB3-3E81-4F65-8FDD-122C68DFA3C8}" type="parTrans" cxnId="{DA88B1E4-0E88-4EB3-B127-59DF299B4039}">
      <dgm:prSet/>
      <dgm:spPr/>
      <dgm:t>
        <a:bodyPr/>
        <a:lstStyle/>
        <a:p>
          <a:endParaRPr lang="en-GB" b="1">
            <a:solidFill>
              <a:schemeClr val="tx1"/>
            </a:solidFill>
          </a:endParaRPr>
        </a:p>
      </dgm:t>
    </dgm:pt>
    <dgm:pt modelId="{A1D353BD-3465-4622-B388-1DDE99BB719A}" type="sibTrans" cxnId="{DA88B1E4-0E88-4EB3-B127-59DF299B4039}">
      <dgm:prSet/>
      <dgm:spPr/>
      <dgm:t>
        <a:bodyPr/>
        <a:lstStyle/>
        <a:p>
          <a:endParaRPr lang="en-GB" b="1">
            <a:solidFill>
              <a:schemeClr val="tx1"/>
            </a:solidFill>
          </a:endParaRPr>
        </a:p>
      </dgm:t>
    </dgm:pt>
    <dgm:pt modelId="{6844CCE4-8629-4AAA-930D-3C1388DE431D}">
      <dgm:prSet/>
      <dgm:spPr/>
      <dgm:t>
        <a:bodyPr/>
        <a:lstStyle/>
        <a:p>
          <a:r>
            <a:rPr lang="ar-IQ" b="1">
              <a:solidFill>
                <a:schemeClr val="tx1"/>
              </a:solidFill>
            </a:rPr>
            <a:t>المنحنى التكراري</a:t>
          </a:r>
          <a:endParaRPr lang="en-GB" b="1" dirty="0">
            <a:solidFill>
              <a:schemeClr val="tx1"/>
            </a:solidFill>
          </a:endParaRPr>
        </a:p>
      </dgm:t>
    </dgm:pt>
    <dgm:pt modelId="{B3E56C02-291C-4F62-8F2D-DB3C3E4542A6}" type="parTrans" cxnId="{C29208E3-80D6-4396-9538-5D899C17FDD0}">
      <dgm:prSet/>
      <dgm:spPr/>
      <dgm:t>
        <a:bodyPr/>
        <a:lstStyle/>
        <a:p>
          <a:endParaRPr lang="en-GB" b="1">
            <a:solidFill>
              <a:schemeClr val="tx1"/>
            </a:solidFill>
          </a:endParaRPr>
        </a:p>
      </dgm:t>
    </dgm:pt>
    <dgm:pt modelId="{C012630F-0A3F-4B65-B35C-0DA70DCF71FC}" type="sibTrans" cxnId="{C29208E3-80D6-4396-9538-5D899C17FDD0}">
      <dgm:prSet/>
      <dgm:spPr/>
      <dgm:t>
        <a:bodyPr/>
        <a:lstStyle/>
        <a:p>
          <a:endParaRPr lang="en-GB" b="1">
            <a:solidFill>
              <a:schemeClr val="tx1"/>
            </a:solidFill>
          </a:endParaRPr>
        </a:p>
      </dgm:t>
    </dgm:pt>
    <dgm:pt modelId="{623A49C8-DB7A-434F-AB0B-89589EAB503A}" type="asst">
      <dgm:prSet>
        <dgm:style>
          <a:lnRef idx="0">
            <a:schemeClr val="accent6"/>
          </a:lnRef>
          <a:fillRef idx="3">
            <a:schemeClr val="accent6"/>
          </a:fillRef>
          <a:effectRef idx="3">
            <a:schemeClr val="accent6"/>
          </a:effectRef>
          <a:fontRef idx="minor">
            <a:schemeClr val="lt1"/>
          </a:fontRef>
        </dgm:style>
      </dgm:prSet>
      <dgm:spPr>
        <a:ln>
          <a:headEnd type="none" w="med" len="med"/>
          <a:tailEnd type="none" w="med" len="med"/>
        </a:ln>
      </dgm:spPr>
      <dgm:t>
        <a:bodyPr/>
        <a:lstStyle/>
        <a:p>
          <a:r>
            <a:rPr lang="ar-IQ" b="1">
              <a:solidFill>
                <a:schemeClr val="tx1"/>
              </a:solidFill>
            </a:rPr>
            <a:t>رسوم متماثلة القياس</a:t>
          </a:r>
          <a:endParaRPr lang="en-GB" b="1" dirty="0">
            <a:solidFill>
              <a:schemeClr val="tx1"/>
            </a:solidFill>
          </a:endParaRPr>
        </a:p>
      </dgm:t>
    </dgm:pt>
    <dgm:pt modelId="{0878473A-D152-49D7-BE4E-A6011AAA83D2}" type="parTrans" cxnId="{F53EA55E-22C8-4153-9634-8BD39C675005}">
      <dgm:prSet/>
      <dgm:spPr/>
      <dgm:t>
        <a:bodyPr/>
        <a:lstStyle/>
        <a:p>
          <a:endParaRPr lang="en-GB" b="1">
            <a:solidFill>
              <a:schemeClr val="tx1"/>
            </a:solidFill>
          </a:endParaRPr>
        </a:p>
      </dgm:t>
    </dgm:pt>
    <dgm:pt modelId="{754A17EA-3E29-45F1-9002-9BBDDF1667EC}" type="sibTrans" cxnId="{F53EA55E-22C8-4153-9634-8BD39C675005}">
      <dgm:prSet/>
      <dgm:spPr/>
      <dgm:t>
        <a:bodyPr/>
        <a:lstStyle/>
        <a:p>
          <a:endParaRPr lang="en-GB" b="1">
            <a:solidFill>
              <a:schemeClr val="tx1"/>
            </a:solidFill>
          </a:endParaRPr>
        </a:p>
      </dgm:t>
    </dgm:pt>
    <dgm:pt modelId="{D0100B0B-882F-4C73-AE56-A559C6EB6281}" type="asst">
      <dgm:prSet>
        <dgm:style>
          <a:lnRef idx="0">
            <a:schemeClr val="accent6"/>
          </a:lnRef>
          <a:fillRef idx="3">
            <a:schemeClr val="accent6"/>
          </a:fillRef>
          <a:effectRef idx="3">
            <a:schemeClr val="accent6"/>
          </a:effectRef>
          <a:fontRef idx="minor">
            <a:schemeClr val="lt1"/>
          </a:fontRef>
        </dgm:style>
      </dgm:prSet>
      <dgm:spPr>
        <a:ln>
          <a:headEnd type="none" w="med" len="med"/>
          <a:tailEnd type="none" w="med" len="med"/>
        </a:ln>
      </dgm:spPr>
      <dgm:t>
        <a:bodyPr/>
        <a:lstStyle/>
        <a:p>
          <a:r>
            <a:rPr lang="ar-IQ" b="1" dirty="0">
              <a:solidFill>
                <a:schemeClr val="tx1"/>
              </a:solidFill>
            </a:rPr>
            <a:t>رسوم متفاوتة القياس</a:t>
          </a:r>
          <a:endParaRPr lang="en-GB" b="1" dirty="0">
            <a:solidFill>
              <a:schemeClr val="tx1"/>
            </a:solidFill>
          </a:endParaRPr>
        </a:p>
      </dgm:t>
    </dgm:pt>
    <dgm:pt modelId="{D5795B07-0ADB-48F5-B8C4-B588ADB226B5}" type="parTrans" cxnId="{8F8F61DC-E6E6-427B-A5F1-836FE2CE2046}">
      <dgm:prSet/>
      <dgm:spPr/>
      <dgm:t>
        <a:bodyPr/>
        <a:lstStyle/>
        <a:p>
          <a:endParaRPr lang="en-GB" b="1">
            <a:solidFill>
              <a:schemeClr val="tx1"/>
            </a:solidFill>
          </a:endParaRPr>
        </a:p>
      </dgm:t>
    </dgm:pt>
    <dgm:pt modelId="{8E0CC69A-1D87-4F48-8931-702A50CE6D62}" type="sibTrans" cxnId="{8F8F61DC-E6E6-427B-A5F1-836FE2CE2046}">
      <dgm:prSet/>
      <dgm:spPr/>
      <dgm:t>
        <a:bodyPr/>
        <a:lstStyle/>
        <a:p>
          <a:endParaRPr lang="en-GB" b="1">
            <a:solidFill>
              <a:schemeClr val="tx1"/>
            </a:solidFill>
          </a:endParaRPr>
        </a:p>
      </dgm:t>
    </dgm:pt>
    <dgm:pt modelId="{51805BBC-B407-4141-96B2-BF47A07D25DB}" type="asst">
      <dgm:prSet>
        <dgm:style>
          <a:lnRef idx="0">
            <a:schemeClr val="accent4"/>
          </a:lnRef>
          <a:fillRef idx="3">
            <a:schemeClr val="accent4"/>
          </a:fillRef>
          <a:effectRef idx="3">
            <a:schemeClr val="accent4"/>
          </a:effectRef>
          <a:fontRef idx="minor">
            <a:schemeClr val="lt1"/>
          </a:fontRef>
        </dgm:style>
      </dgm:prSet>
      <dgm:spPr/>
      <dgm:t>
        <a:bodyPr/>
        <a:lstStyle/>
        <a:p>
          <a:r>
            <a:rPr lang="ar-IQ" b="1">
              <a:solidFill>
                <a:schemeClr val="tx1"/>
              </a:solidFill>
            </a:rPr>
            <a:t>الرسوم التصويرية</a:t>
          </a:r>
          <a:endParaRPr lang="en-GB" b="1" dirty="0">
            <a:solidFill>
              <a:schemeClr val="tx1"/>
            </a:solidFill>
          </a:endParaRPr>
        </a:p>
      </dgm:t>
    </dgm:pt>
    <dgm:pt modelId="{587DB43C-8793-454B-A095-0C1769264308}" type="parTrans" cxnId="{7D7B5CEC-731C-4227-936B-D96D3CE035D6}">
      <dgm:prSet/>
      <dgm:spPr/>
      <dgm:t>
        <a:bodyPr/>
        <a:lstStyle/>
        <a:p>
          <a:endParaRPr lang="en-GB" b="1">
            <a:solidFill>
              <a:schemeClr val="tx1"/>
            </a:solidFill>
          </a:endParaRPr>
        </a:p>
      </dgm:t>
    </dgm:pt>
    <dgm:pt modelId="{7B7BF694-9D2D-4CAF-925A-B5A074AE2DD4}" type="sibTrans" cxnId="{7D7B5CEC-731C-4227-936B-D96D3CE035D6}">
      <dgm:prSet/>
      <dgm:spPr/>
      <dgm:t>
        <a:bodyPr/>
        <a:lstStyle/>
        <a:p>
          <a:endParaRPr lang="en-GB" b="1">
            <a:solidFill>
              <a:schemeClr val="tx1"/>
            </a:solidFill>
          </a:endParaRPr>
        </a:p>
      </dgm:t>
    </dgm:pt>
    <dgm:pt modelId="{4446B284-71AB-4ECA-9061-314312C66992}" type="asst">
      <dgm:prSet>
        <dgm:style>
          <a:lnRef idx="0">
            <a:schemeClr val="accent6"/>
          </a:lnRef>
          <a:fillRef idx="3">
            <a:schemeClr val="accent6"/>
          </a:fillRef>
          <a:effectRef idx="3">
            <a:schemeClr val="accent6"/>
          </a:effectRef>
          <a:fontRef idx="minor">
            <a:schemeClr val="lt1"/>
          </a:fontRef>
        </dgm:style>
      </dgm:prSet>
      <dgm:spPr>
        <a:ln>
          <a:headEnd type="none" w="med" len="med"/>
          <a:tailEnd type="none" w="med" len="med"/>
        </a:ln>
      </dgm:spPr>
      <dgm:t>
        <a:bodyPr/>
        <a:lstStyle/>
        <a:p>
          <a:r>
            <a:rPr lang="ar-IQ" b="1">
              <a:solidFill>
                <a:schemeClr val="tx1"/>
              </a:solidFill>
            </a:rPr>
            <a:t>الأشرطة البيانية</a:t>
          </a:r>
          <a:endParaRPr lang="en-GB" b="1" dirty="0">
            <a:solidFill>
              <a:schemeClr val="tx1"/>
            </a:solidFill>
          </a:endParaRPr>
        </a:p>
      </dgm:t>
    </dgm:pt>
    <dgm:pt modelId="{0207B517-16C6-453A-BCBE-5B3DF3A88ED7}" type="parTrans" cxnId="{131BB694-5DAD-4788-A326-D6E933BB1429}">
      <dgm:prSet/>
      <dgm:spPr/>
      <dgm:t>
        <a:bodyPr/>
        <a:lstStyle/>
        <a:p>
          <a:endParaRPr lang="en-GB" b="1">
            <a:solidFill>
              <a:schemeClr val="tx1"/>
            </a:solidFill>
          </a:endParaRPr>
        </a:p>
      </dgm:t>
    </dgm:pt>
    <dgm:pt modelId="{2DC91101-0595-4069-941E-78E406B3D1D6}" type="sibTrans" cxnId="{131BB694-5DAD-4788-A326-D6E933BB1429}">
      <dgm:prSet/>
      <dgm:spPr/>
      <dgm:t>
        <a:bodyPr/>
        <a:lstStyle/>
        <a:p>
          <a:endParaRPr lang="en-GB" b="1">
            <a:solidFill>
              <a:schemeClr val="tx1"/>
            </a:solidFill>
          </a:endParaRPr>
        </a:p>
      </dgm:t>
    </dgm:pt>
    <dgm:pt modelId="{70381C22-3AB6-4D19-B383-765CD4044AAC}" type="asst">
      <dgm:prSet>
        <dgm:style>
          <a:lnRef idx="0">
            <a:schemeClr val="accent6"/>
          </a:lnRef>
          <a:fillRef idx="3">
            <a:schemeClr val="accent6"/>
          </a:fillRef>
          <a:effectRef idx="3">
            <a:schemeClr val="accent6"/>
          </a:effectRef>
          <a:fontRef idx="minor">
            <a:schemeClr val="lt1"/>
          </a:fontRef>
        </dgm:style>
      </dgm:prSet>
      <dgm:spPr>
        <a:ln>
          <a:headEnd type="none" w="med" len="med"/>
          <a:tailEnd type="none" w="med" len="med"/>
        </a:ln>
      </dgm:spPr>
      <dgm:t>
        <a:bodyPr/>
        <a:lstStyle/>
        <a:p>
          <a:r>
            <a:rPr lang="ar-IQ" b="1">
              <a:solidFill>
                <a:schemeClr val="tx1"/>
              </a:solidFill>
            </a:rPr>
            <a:t>المستطيلات البيانية</a:t>
          </a:r>
          <a:endParaRPr lang="en-GB" b="1" dirty="0">
            <a:solidFill>
              <a:schemeClr val="tx1"/>
            </a:solidFill>
          </a:endParaRPr>
        </a:p>
      </dgm:t>
    </dgm:pt>
    <dgm:pt modelId="{FB504D07-378F-45A9-A111-36ECB98D9B05}" type="parTrans" cxnId="{2EBB52DA-97DC-43DD-9AC6-F3E1E7B145D4}">
      <dgm:prSet/>
      <dgm:spPr/>
      <dgm:t>
        <a:bodyPr/>
        <a:lstStyle/>
        <a:p>
          <a:endParaRPr lang="en-GB" b="1">
            <a:solidFill>
              <a:schemeClr val="tx1"/>
            </a:solidFill>
          </a:endParaRPr>
        </a:p>
      </dgm:t>
    </dgm:pt>
    <dgm:pt modelId="{48EFE2BF-9E39-4567-8558-B138A0B11F5B}" type="sibTrans" cxnId="{2EBB52DA-97DC-43DD-9AC6-F3E1E7B145D4}">
      <dgm:prSet/>
      <dgm:spPr/>
      <dgm:t>
        <a:bodyPr/>
        <a:lstStyle/>
        <a:p>
          <a:endParaRPr lang="en-GB" b="1">
            <a:solidFill>
              <a:schemeClr val="tx1"/>
            </a:solidFill>
          </a:endParaRPr>
        </a:p>
      </dgm:t>
    </dgm:pt>
    <dgm:pt modelId="{1B1CCCCC-ABDC-414F-B84C-C4056745822D}" type="asst">
      <dgm:prSet>
        <dgm:style>
          <a:lnRef idx="0">
            <a:schemeClr val="accent4"/>
          </a:lnRef>
          <a:fillRef idx="3">
            <a:schemeClr val="accent4"/>
          </a:fillRef>
          <a:effectRef idx="3">
            <a:schemeClr val="accent4"/>
          </a:effectRef>
          <a:fontRef idx="minor">
            <a:schemeClr val="lt1"/>
          </a:fontRef>
        </dgm:style>
      </dgm:prSet>
      <dgm:spPr/>
      <dgm:t>
        <a:bodyPr/>
        <a:lstStyle/>
        <a:p>
          <a:r>
            <a:rPr lang="ar-IQ" b="1">
              <a:solidFill>
                <a:schemeClr val="tx1"/>
              </a:solidFill>
            </a:rPr>
            <a:t>الاشكال البيانية</a:t>
          </a:r>
          <a:endParaRPr lang="en-GB" b="1" dirty="0">
            <a:solidFill>
              <a:schemeClr val="tx1"/>
            </a:solidFill>
          </a:endParaRPr>
        </a:p>
      </dgm:t>
    </dgm:pt>
    <dgm:pt modelId="{1F05157A-B14F-4CF8-B6E1-9AE561557F61}" type="parTrans" cxnId="{9C7D30E6-37AA-4A2A-A29A-1FDEA0239085}">
      <dgm:prSet/>
      <dgm:spPr/>
      <dgm:t>
        <a:bodyPr/>
        <a:lstStyle/>
        <a:p>
          <a:endParaRPr lang="en-GB" b="1">
            <a:solidFill>
              <a:schemeClr val="tx1"/>
            </a:solidFill>
          </a:endParaRPr>
        </a:p>
      </dgm:t>
    </dgm:pt>
    <dgm:pt modelId="{010A9B54-E28F-47B5-B221-61FB1185FF42}" type="sibTrans" cxnId="{9C7D30E6-37AA-4A2A-A29A-1FDEA0239085}">
      <dgm:prSet/>
      <dgm:spPr/>
      <dgm:t>
        <a:bodyPr/>
        <a:lstStyle/>
        <a:p>
          <a:endParaRPr lang="en-GB" b="1">
            <a:solidFill>
              <a:schemeClr val="tx1"/>
            </a:solidFill>
          </a:endParaRPr>
        </a:p>
      </dgm:t>
    </dgm:pt>
    <dgm:pt modelId="{8B255CD7-A287-4B67-91AE-C2EB948C177E}" type="asst">
      <dgm:prSet>
        <dgm:style>
          <a:lnRef idx="0">
            <a:schemeClr val="accent6"/>
          </a:lnRef>
          <a:fillRef idx="3">
            <a:schemeClr val="accent6"/>
          </a:fillRef>
          <a:effectRef idx="3">
            <a:schemeClr val="accent6"/>
          </a:effectRef>
          <a:fontRef idx="minor">
            <a:schemeClr val="lt1"/>
          </a:fontRef>
        </dgm:style>
      </dgm:prSet>
      <dgm:spPr>
        <a:ln>
          <a:headEnd type="none" w="med" len="med"/>
          <a:tailEnd type="none" w="med" len="med"/>
        </a:ln>
      </dgm:spPr>
      <dgm:t>
        <a:bodyPr/>
        <a:lstStyle/>
        <a:p>
          <a:r>
            <a:rPr lang="ar-IQ" b="1">
              <a:solidFill>
                <a:schemeClr val="tx1"/>
              </a:solidFill>
            </a:rPr>
            <a:t>الدوائر البيانية</a:t>
          </a:r>
          <a:endParaRPr lang="en-GB" b="1" dirty="0">
            <a:solidFill>
              <a:schemeClr val="tx1"/>
            </a:solidFill>
          </a:endParaRPr>
        </a:p>
      </dgm:t>
    </dgm:pt>
    <dgm:pt modelId="{E8AADF41-7108-4C62-8F45-3759C58BA827}" type="sibTrans" cxnId="{5136C868-DFFD-49A3-AC44-6C88849B3D85}">
      <dgm:prSet/>
      <dgm:spPr/>
      <dgm:t>
        <a:bodyPr/>
        <a:lstStyle/>
        <a:p>
          <a:endParaRPr lang="en-GB" b="1">
            <a:solidFill>
              <a:schemeClr val="tx1"/>
            </a:solidFill>
          </a:endParaRPr>
        </a:p>
      </dgm:t>
    </dgm:pt>
    <dgm:pt modelId="{164C3C13-7E95-4035-BE4A-4029F9D48A48}" type="parTrans" cxnId="{5136C868-DFFD-49A3-AC44-6C88849B3D85}">
      <dgm:prSet/>
      <dgm:spPr/>
      <dgm:t>
        <a:bodyPr/>
        <a:lstStyle/>
        <a:p>
          <a:endParaRPr lang="en-GB" b="1">
            <a:solidFill>
              <a:schemeClr val="tx1"/>
            </a:solidFill>
          </a:endParaRPr>
        </a:p>
      </dgm:t>
    </dgm:pt>
    <dgm:pt modelId="{94CCF424-B2C3-4FB2-94FC-7F657149F6F5}" type="asst">
      <dgm:prSet>
        <dgm:style>
          <a:lnRef idx="0">
            <a:schemeClr val="accent6"/>
          </a:lnRef>
          <a:fillRef idx="3">
            <a:schemeClr val="accent6"/>
          </a:fillRef>
          <a:effectRef idx="3">
            <a:schemeClr val="accent6"/>
          </a:effectRef>
          <a:fontRef idx="minor">
            <a:schemeClr val="lt1"/>
          </a:fontRef>
        </dgm:style>
      </dgm:prSet>
      <dgm:spPr>
        <a:ln>
          <a:headEnd type="none" w="med" len="med"/>
          <a:tailEnd type="none" w="med" len="med"/>
        </a:ln>
      </dgm:spPr>
      <dgm:t>
        <a:bodyPr/>
        <a:lstStyle/>
        <a:p>
          <a:r>
            <a:rPr lang="ar-IQ" b="1">
              <a:solidFill>
                <a:schemeClr val="tx1"/>
              </a:solidFill>
            </a:rPr>
            <a:t>الخطوط البيانية</a:t>
          </a:r>
          <a:endParaRPr lang="en-GB" b="1">
            <a:solidFill>
              <a:schemeClr val="tx1"/>
            </a:solidFill>
          </a:endParaRPr>
        </a:p>
      </dgm:t>
    </dgm:pt>
    <dgm:pt modelId="{8FACC950-8654-431D-8AEA-BAB6D6FBF154}" type="parTrans" cxnId="{456478D0-3FFA-42A3-8A56-53CEE508AA10}">
      <dgm:prSet/>
      <dgm:spPr/>
      <dgm:t>
        <a:bodyPr/>
        <a:lstStyle/>
        <a:p>
          <a:endParaRPr lang="en-GB"/>
        </a:p>
      </dgm:t>
    </dgm:pt>
    <dgm:pt modelId="{8331DF1C-5B3C-47FA-AD53-A6BCC4FBB63D}" type="sibTrans" cxnId="{456478D0-3FFA-42A3-8A56-53CEE508AA10}">
      <dgm:prSet/>
      <dgm:spPr/>
      <dgm:t>
        <a:bodyPr/>
        <a:lstStyle/>
        <a:p>
          <a:endParaRPr lang="en-GB"/>
        </a:p>
      </dgm:t>
    </dgm:pt>
    <dgm:pt modelId="{950C638C-434C-4BE1-94C2-A50B1DA20AA6}" type="pres">
      <dgm:prSet presAssocID="{5A22D3C0-DD82-4029-8DEA-33517D254776}" presName="hierChild1" presStyleCnt="0">
        <dgm:presLayoutVars>
          <dgm:orgChart val="1"/>
          <dgm:chPref val="1"/>
          <dgm:dir/>
          <dgm:animOne val="branch"/>
          <dgm:animLvl val="lvl"/>
          <dgm:resizeHandles/>
        </dgm:presLayoutVars>
      </dgm:prSet>
      <dgm:spPr/>
    </dgm:pt>
    <dgm:pt modelId="{87576FF5-AACA-4DA6-B9D6-F0755C917ADB}" type="pres">
      <dgm:prSet presAssocID="{5A39F964-617C-427D-BF2D-654A1F02C7F1}" presName="hierRoot1" presStyleCnt="0">
        <dgm:presLayoutVars>
          <dgm:hierBranch val="init"/>
        </dgm:presLayoutVars>
      </dgm:prSet>
      <dgm:spPr/>
    </dgm:pt>
    <dgm:pt modelId="{B12D9C5D-2348-4F41-9BD9-0EA950482683}" type="pres">
      <dgm:prSet presAssocID="{5A39F964-617C-427D-BF2D-654A1F02C7F1}" presName="rootComposite1" presStyleCnt="0"/>
      <dgm:spPr/>
    </dgm:pt>
    <dgm:pt modelId="{1677D072-86D1-4707-A68F-3619FF19C070}" type="pres">
      <dgm:prSet presAssocID="{5A39F964-617C-427D-BF2D-654A1F02C7F1}" presName="rootText1" presStyleLbl="node0" presStyleIdx="0" presStyleCnt="1" custScaleX="285446" custScaleY="220737" custLinFactX="-83645" custLinFactNeighborX="-100000" custLinFactNeighborY="-6978">
        <dgm:presLayoutVars>
          <dgm:chPref val="3"/>
        </dgm:presLayoutVars>
      </dgm:prSet>
      <dgm:spPr/>
    </dgm:pt>
    <dgm:pt modelId="{F4ED64DB-6438-4623-8E88-2FD760ABA6CC}" type="pres">
      <dgm:prSet presAssocID="{5A39F964-617C-427D-BF2D-654A1F02C7F1}" presName="rootConnector1" presStyleLbl="node1" presStyleIdx="0" presStyleCnt="0"/>
      <dgm:spPr/>
    </dgm:pt>
    <dgm:pt modelId="{D7FCE8D0-5A01-4C43-868C-234513822CA2}" type="pres">
      <dgm:prSet presAssocID="{5A39F964-617C-427D-BF2D-654A1F02C7F1}" presName="hierChild2" presStyleCnt="0"/>
      <dgm:spPr/>
    </dgm:pt>
    <dgm:pt modelId="{B34AC399-04BC-4F7B-82BF-CF67DDE7F359}" type="pres">
      <dgm:prSet presAssocID="{5A39F964-617C-427D-BF2D-654A1F02C7F1}" presName="hierChild3" presStyleCnt="0"/>
      <dgm:spPr/>
    </dgm:pt>
    <dgm:pt modelId="{C4444390-2A84-4C28-B2B6-0B7A98B9E2AC}" type="pres">
      <dgm:prSet presAssocID="{952444E3-8305-4860-B766-76E4B905907C}" presName="Name111" presStyleLbl="parChTrans1D2" presStyleIdx="0" presStyleCnt="2"/>
      <dgm:spPr/>
    </dgm:pt>
    <dgm:pt modelId="{65FB8C37-DD36-4114-9340-49D82D1D7F6E}" type="pres">
      <dgm:prSet presAssocID="{E22294D2-3B28-43FD-B4F8-FDAE4A54A41B}" presName="hierRoot3" presStyleCnt="0">
        <dgm:presLayoutVars>
          <dgm:hierBranch val="init"/>
        </dgm:presLayoutVars>
      </dgm:prSet>
      <dgm:spPr/>
    </dgm:pt>
    <dgm:pt modelId="{B434F8E6-1BC0-493B-915F-4ED1735DEE52}" type="pres">
      <dgm:prSet presAssocID="{E22294D2-3B28-43FD-B4F8-FDAE4A54A41B}" presName="rootComposite3" presStyleCnt="0"/>
      <dgm:spPr/>
    </dgm:pt>
    <dgm:pt modelId="{D29F4566-15F8-443F-BA84-CE6C090A8A09}" type="pres">
      <dgm:prSet presAssocID="{E22294D2-3B28-43FD-B4F8-FDAE4A54A41B}" presName="rootText3" presStyleLbl="asst1" presStyleIdx="0" presStyleCnt="12" custScaleX="236269" custScaleY="174455" custLinFactX="-30841" custLinFactNeighborX="-100000" custLinFactNeighborY="-6978">
        <dgm:presLayoutVars>
          <dgm:chPref val="3"/>
        </dgm:presLayoutVars>
      </dgm:prSet>
      <dgm:spPr/>
    </dgm:pt>
    <dgm:pt modelId="{B60CCFF4-44FF-4E46-95E0-7A2EAB29425D}" type="pres">
      <dgm:prSet presAssocID="{E22294D2-3B28-43FD-B4F8-FDAE4A54A41B}" presName="rootConnector3" presStyleLbl="asst1" presStyleIdx="0" presStyleCnt="12"/>
      <dgm:spPr/>
    </dgm:pt>
    <dgm:pt modelId="{5EE63A06-93CC-491D-BBDE-4D7C68D4222D}" type="pres">
      <dgm:prSet presAssocID="{E22294D2-3B28-43FD-B4F8-FDAE4A54A41B}" presName="hierChild6" presStyleCnt="0"/>
      <dgm:spPr/>
    </dgm:pt>
    <dgm:pt modelId="{18624C1A-F73C-412C-81DE-FAAC50CA00E4}" type="pres">
      <dgm:prSet presAssocID="{E22294D2-3B28-43FD-B4F8-FDAE4A54A41B}" presName="hierChild7" presStyleCnt="0"/>
      <dgm:spPr/>
    </dgm:pt>
    <dgm:pt modelId="{47E00821-AB8F-4472-B00E-624399EF1ACF}" type="pres">
      <dgm:prSet presAssocID="{070A5293-A21F-4BE5-B4EF-3F99F7345EA7}" presName="Name111" presStyleLbl="parChTrans1D3" presStyleIdx="0" presStyleCnt="5"/>
      <dgm:spPr/>
    </dgm:pt>
    <dgm:pt modelId="{278D74A7-9517-4C39-98D4-D6185B41A46C}" type="pres">
      <dgm:prSet presAssocID="{93F86543-0A6A-4A9F-BFBA-6FC63EAE21AF}" presName="hierRoot3" presStyleCnt="0">
        <dgm:presLayoutVars>
          <dgm:hierBranch val="init"/>
        </dgm:presLayoutVars>
      </dgm:prSet>
      <dgm:spPr/>
    </dgm:pt>
    <dgm:pt modelId="{4CB4C446-96AF-424B-907F-6DD94B52D16D}" type="pres">
      <dgm:prSet presAssocID="{93F86543-0A6A-4A9F-BFBA-6FC63EAE21AF}" presName="rootComposite3" presStyleCnt="0"/>
      <dgm:spPr/>
    </dgm:pt>
    <dgm:pt modelId="{9A0C9366-9771-4689-AF3F-1A39C2A90071}" type="pres">
      <dgm:prSet presAssocID="{93F86543-0A6A-4A9F-BFBA-6FC63EAE21AF}" presName="rootText3" presStyleLbl="asst1" presStyleIdx="1" presStyleCnt="12" custScaleX="239755" custScaleY="181016" custLinFactNeighborX="-76889" custLinFactNeighborY="2206">
        <dgm:presLayoutVars>
          <dgm:chPref val="3"/>
        </dgm:presLayoutVars>
      </dgm:prSet>
      <dgm:spPr/>
    </dgm:pt>
    <dgm:pt modelId="{FC3F3EBF-CFAC-4C4B-89C2-60608F9560EE}" type="pres">
      <dgm:prSet presAssocID="{93F86543-0A6A-4A9F-BFBA-6FC63EAE21AF}" presName="rootConnector3" presStyleLbl="asst1" presStyleIdx="1" presStyleCnt="12"/>
      <dgm:spPr/>
    </dgm:pt>
    <dgm:pt modelId="{872018B2-58B6-4DE6-AB3D-AC2B564FBB48}" type="pres">
      <dgm:prSet presAssocID="{93F86543-0A6A-4A9F-BFBA-6FC63EAE21AF}" presName="hierChild6" presStyleCnt="0"/>
      <dgm:spPr/>
    </dgm:pt>
    <dgm:pt modelId="{1ED0932E-1E6F-4B9D-9098-CEE91B743233}" type="pres">
      <dgm:prSet presAssocID="{93F86543-0A6A-4A9F-BFBA-6FC63EAE21AF}" presName="hierChild7" presStyleCnt="0"/>
      <dgm:spPr/>
    </dgm:pt>
    <dgm:pt modelId="{02FD24CF-0A03-49B8-9438-36E21354E67B}" type="pres">
      <dgm:prSet presAssocID="{1F05157A-B14F-4CF8-B6E1-9AE561557F61}" presName="Name111" presStyleLbl="parChTrans1D4" presStyleIdx="0" presStyleCnt="11"/>
      <dgm:spPr/>
    </dgm:pt>
    <dgm:pt modelId="{931EEC3C-20A3-4A1E-BABF-4E80A24548E1}" type="pres">
      <dgm:prSet presAssocID="{1B1CCCCC-ABDC-414F-B84C-C4056745822D}" presName="hierRoot3" presStyleCnt="0">
        <dgm:presLayoutVars>
          <dgm:hierBranch val="init"/>
        </dgm:presLayoutVars>
      </dgm:prSet>
      <dgm:spPr/>
    </dgm:pt>
    <dgm:pt modelId="{967A5FA3-6053-431E-A1C9-86570B7BE085}" type="pres">
      <dgm:prSet presAssocID="{1B1CCCCC-ABDC-414F-B84C-C4056745822D}" presName="rootComposite3" presStyleCnt="0"/>
      <dgm:spPr/>
    </dgm:pt>
    <dgm:pt modelId="{476417AB-5FB6-44D5-8717-1502F2C8E0DD}" type="pres">
      <dgm:prSet presAssocID="{1B1CCCCC-ABDC-414F-B84C-C4056745822D}" presName="rootText3" presStyleLbl="asst1" presStyleIdx="2" presStyleCnt="12" custScaleX="189414" custLinFactX="-49712" custLinFactNeighborX="-100000" custLinFactNeighborY="-22075">
        <dgm:presLayoutVars>
          <dgm:chPref val="3"/>
        </dgm:presLayoutVars>
      </dgm:prSet>
      <dgm:spPr/>
    </dgm:pt>
    <dgm:pt modelId="{ED33F785-9E53-4D91-8961-9656CFCAB7FB}" type="pres">
      <dgm:prSet presAssocID="{1B1CCCCC-ABDC-414F-B84C-C4056745822D}" presName="rootConnector3" presStyleLbl="asst1" presStyleIdx="2" presStyleCnt="12"/>
      <dgm:spPr/>
    </dgm:pt>
    <dgm:pt modelId="{D88B1D1B-C9E3-4C24-B6FA-702464E0A950}" type="pres">
      <dgm:prSet presAssocID="{1B1CCCCC-ABDC-414F-B84C-C4056745822D}" presName="hierChild6" presStyleCnt="0"/>
      <dgm:spPr/>
    </dgm:pt>
    <dgm:pt modelId="{18A8B1FB-FC7A-41DB-846F-76737FF94AB8}" type="pres">
      <dgm:prSet presAssocID="{1B1CCCCC-ABDC-414F-B84C-C4056745822D}" presName="hierChild7" presStyleCnt="0"/>
      <dgm:spPr/>
    </dgm:pt>
    <dgm:pt modelId="{E6C30F72-C3EB-4669-A6E4-A2D499326DCA}" type="pres">
      <dgm:prSet presAssocID="{FB504D07-378F-45A9-A111-36ECB98D9B05}" presName="Name111" presStyleLbl="parChTrans1D4" presStyleIdx="1" presStyleCnt="11"/>
      <dgm:spPr/>
    </dgm:pt>
    <dgm:pt modelId="{501DF8F4-2D0C-46BC-9381-8EE222AACA6A}" type="pres">
      <dgm:prSet presAssocID="{70381C22-3AB6-4D19-B383-765CD4044AAC}" presName="hierRoot3" presStyleCnt="0">
        <dgm:presLayoutVars>
          <dgm:hierBranch val="init"/>
        </dgm:presLayoutVars>
      </dgm:prSet>
      <dgm:spPr/>
    </dgm:pt>
    <dgm:pt modelId="{927EBDAA-DD7E-479A-AC6A-9167F3C14E19}" type="pres">
      <dgm:prSet presAssocID="{70381C22-3AB6-4D19-B383-765CD4044AAC}" presName="rootComposite3" presStyleCnt="0"/>
      <dgm:spPr/>
    </dgm:pt>
    <dgm:pt modelId="{03FB4C15-8B0D-4D6F-B055-77FC326A909B}" type="pres">
      <dgm:prSet presAssocID="{70381C22-3AB6-4D19-B383-765CD4044AAC}" presName="rootText3" presStyleLbl="asst1" presStyleIdx="3" presStyleCnt="12" custScaleX="234588" custScaleY="186473" custLinFactX="-53869" custLinFactNeighborX="-100000" custLinFactNeighborY="-30290">
        <dgm:presLayoutVars>
          <dgm:chPref val="3"/>
        </dgm:presLayoutVars>
      </dgm:prSet>
      <dgm:spPr/>
    </dgm:pt>
    <dgm:pt modelId="{5EDBBFE7-B66D-46FD-BCA1-EFF057A8D88A}" type="pres">
      <dgm:prSet presAssocID="{70381C22-3AB6-4D19-B383-765CD4044AAC}" presName="rootConnector3" presStyleLbl="asst1" presStyleIdx="3" presStyleCnt="12"/>
      <dgm:spPr/>
    </dgm:pt>
    <dgm:pt modelId="{55061EEA-2379-42D9-AC22-9687FB8CFDDD}" type="pres">
      <dgm:prSet presAssocID="{70381C22-3AB6-4D19-B383-765CD4044AAC}" presName="hierChild6" presStyleCnt="0"/>
      <dgm:spPr/>
    </dgm:pt>
    <dgm:pt modelId="{5D4A3E5A-3B83-451B-9952-DEA31B28EC50}" type="pres">
      <dgm:prSet presAssocID="{70381C22-3AB6-4D19-B383-765CD4044AAC}" presName="hierChild7" presStyleCnt="0"/>
      <dgm:spPr/>
    </dgm:pt>
    <dgm:pt modelId="{DD1EF6A1-EF06-46FE-BF88-D29F18B4B499}" type="pres">
      <dgm:prSet presAssocID="{0207B517-16C6-453A-BCBE-5B3DF3A88ED7}" presName="Name111" presStyleLbl="parChTrans1D4" presStyleIdx="2" presStyleCnt="11"/>
      <dgm:spPr/>
    </dgm:pt>
    <dgm:pt modelId="{E55F37E0-4CFA-429C-A57C-365556895885}" type="pres">
      <dgm:prSet presAssocID="{4446B284-71AB-4ECA-9061-314312C66992}" presName="hierRoot3" presStyleCnt="0">
        <dgm:presLayoutVars>
          <dgm:hierBranch val="init"/>
        </dgm:presLayoutVars>
      </dgm:prSet>
      <dgm:spPr/>
    </dgm:pt>
    <dgm:pt modelId="{B2D6AC70-BEBA-4AAB-8527-5498512CDAFE}" type="pres">
      <dgm:prSet presAssocID="{4446B284-71AB-4ECA-9061-314312C66992}" presName="rootComposite3" presStyleCnt="0"/>
      <dgm:spPr/>
    </dgm:pt>
    <dgm:pt modelId="{23AFEBAF-338E-4E21-8092-E269A1FF4B7F}" type="pres">
      <dgm:prSet presAssocID="{4446B284-71AB-4ECA-9061-314312C66992}" presName="rootText3" presStyleLbl="asst1" presStyleIdx="4" presStyleCnt="12" custScaleX="225784" custScaleY="186473" custLinFactNeighborX="-40594" custLinFactNeighborY="-35717">
        <dgm:presLayoutVars>
          <dgm:chPref val="3"/>
        </dgm:presLayoutVars>
      </dgm:prSet>
      <dgm:spPr/>
    </dgm:pt>
    <dgm:pt modelId="{5C9B8769-B063-426B-BE24-D06929007892}" type="pres">
      <dgm:prSet presAssocID="{4446B284-71AB-4ECA-9061-314312C66992}" presName="rootConnector3" presStyleLbl="asst1" presStyleIdx="4" presStyleCnt="12"/>
      <dgm:spPr/>
    </dgm:pt>
    <dgm:pt modelId="{57D2B872-4710-4D78-9C80-B81FBD1B8665}" type="pres">
      <dgm:prSet presAssocID="{4446B284-71AB-4ECA-9061-314312C66992}" presName="hierChild6" presStyleCnt="0"/>
      <dgm:spPr/>
    </dgm:pt>
    <dgm:pt modelId="{4490A382-1EE7-4721-BA5F-369CF8FED095}" type="pres">
      <dgm:prSet presAssocID="{4446B284-71AB-4ECA-9061-314312C66992}" presName="hierChild7" presStyleCnt="0"/>
      <dgm:spPr/>
    </dgm:pt>
    <dgm:pt modelId="{72B5ACCB-5537-4922-9155-2BDF909A6E1B}" type="pres">
      <dgm:prSet presAssocID="{164C3C13-7E95-4035-BE4A-4029F9D48A48}" presName="Name111" presStyleLbl="parChTrans1D4" presStyleIdx="3" presStyleCnt="11"/>
      <dgm:spPr/>
    </dgm:pt>
    <dgm:pt modelId="{B134D72D-F228-49D2-BC42-F52F618C52C1}" type="pres">
      <dgm:prSet presAssocID="{8B255CD7-A287-4B67-91AE-C2EB948C177E}" presName="hierRoot3" presStyleCnt="0">
        <dgm:presLayoutVars>
          <dgm:hierBranch val="init"/>
        </dgm:presLayoutVars>
      </dgm:prSet>
      <dgm:spPr/>
    </dgm:pt>
    <dgm:pt modelId="{BB7B748C-EE4E-4BE7-A419-A8BE7D156209}" type="pres">
      <dgm:prSet presAssocID="{8B255CD7-A287-4B67-91AE-C2EB948C177E}" presName="rootComposite3" presStyleCnt="0"/>
      <dgm:spPr/>
    </dgm:pt>
    <dgm:pt modelId="{7AD0DD05-E7EF-4484-9EC5-3C984104A13F}" type="pres">
      <dgm:prSet presAssocID="{8B255CD7-A287-4B67-91AE-C2EB948C177E}" presName="rootText3" presStyleLbl="asst1" presStyleIdx="5" presStyleCnt="12" custScaleX="230257" custScaleY="186473" custLinFactNeighborX="84751" custLinFactNeighborY="-59465">
        <dgm:presLayoutVars>
          <dgm:chPref val="3"/>
        </dgm:presLayoutVars>
      </dgm:prSet>
      <dgm:spPr/>
    </dgm:pt>
    <dgm:pt modelId="{78CE7905-255F-4A73-A344-D2F2A4F661D9}" type="pres">
      <dgm:prSet presAssocID="{8B255CD7-A287-4B67-91AE-C2EB948C177E}" presName="rootConnector3" presStyleLbl="asst1" presStyleIdx="5" presStyleCnt="12"/>
      <dgm:spPr/>
    </dgm:pt>
    <dgm:pt modelId="{9DA7C2CE-03CA-467E-89AB-87CF28AD5CFD}" type="pres">
      <dgm:prSet presAssocID="{8B255CD7-A287-4B67-91AE-C2EB948C177E}" presName="hierChild6" presStyleCnt="0"/>
      <dgm:spPr/>
    </dgm:pt>
    <dgm:pt modelId="{F78C501D-10C4-4BE5-8DAF-115EA459A8B2}" type="pres">
      <dgm:prSet presAssocID="{8B255CD7-A287-4B67-91AE-C2EB948C177E}" presName="hierChild7" presStyleCnt="0"/>
      <dgm:spPr/>
    </dgm:pt>
    <dgm:pt modelId="{38696B31-829D-42CC-AB51-9AF2EEDD52A3}" type="pres">
      <dgm:prSet presAssocID="{8FACC950-8654-431D-8AEA-BAB6D6FBF154}" presName="Name111" presStyleLbl="parChTrans1D4" presStyleIdx="4" presStyleCnt="11"/>
      <dgm:spPr/>
    </dgm:pt>
    <dgm:pt modelId="{34A41E22-6540-49E2-96A9-D6E7FCAA8873}" type="pres">
      <dgm:prSet presAssocID="{94CCF424-B2C3-4FB2-94FC-7F657149F6F5}" presName="hierRoot3" presStyleCnt="0">
        <dgm:presLayoutVars>
          <dgm:hierBranch val="init"/>
        </dgm:presLayoutVars>
      </dgm:prSet>
      <dgm:spPr/>
    </dgm:pt>
    <dgm:pt modelId="{3CC21031-1F77-4A16-BA38-0A6AC2FDBDCC}" type="pres">
      <dgm:prSet presAssocID="{94CCF424-B2C3-4FB2-94FC-7F657149F6F5}" presName="rootComposite3" presStyleCnt="0"/>
      <dgm:spPr/>
    </dgm:pt>
    <dgm:pt modelId="{AC83C6EF-7A89-4E0A-8976-8EBE0CC3FEF9}" type="pres">
      <dgm:prSet presAssocID="{94CCF424-B2C3-4FB2-94FC-7F657149F6F5}" presName="rootText3" presStyleLbl="asst1" presStyleIdx="6" presStyleCnt="12" custScaleX="236704" custScaleY="186473" custLinFactX="100000" custLinFactNeighborX="114327" custLinFactNeighborY="-54135">
        <dgm:presLayoutVars>
          <dgm:chPref val="3"/>
        </dgm:presLayoutVars>
      </dgm:prSet>
      <dgm:spPr/>
    </dgm:pt>
    <dgm:pt modelId="{8F541195-17D5-4CE4-8A8A-1B5A8C0C28F0}" type="pres">
      <dgm:prSet presAssocID="{94CCF424-B2C3-4FB2-94FC-7F657149F6F5}" presName="rootConnector3" presStyleLbl="asst1" presStyleIdx="6" presStyleCnt="12"/>
      <dgm:spPr/>
    </dgm:pt>
    <dgm:pt modelId="{7C400267-23D4-435A-9A15-4A1215832C05}" type="pres">
      <dgm:prSet presAssocID="{94CCF424-B2C3-4FB2-94FC-7F657149F6F5}" presName="hierChild6" presStyleCnt="0"/>
      <dgm:spPr/>
    </dgm:pt>
    <dgm:pt modelId="{A234AE73-7A19-4332-A628-41120CB27FAA}" type="pres">
      <dgm:prSet presAssocID="{94CCF424-B2C3-4FB2-94FC-7F657149F6F5}" presName="hierChild7" presStyleCnt="0"/>
      <dgm:spPr/>
    </dgm:pt>
    <dgm:pt modelId="{4DECAD74-3683-49CB-9649-72B9AE3A6FED}" type="pres">
      <dgm:prSet presAssocID="{587DB43C-8793-454B-A095-0C1769264308}" presName="Name111" presStyleLbl="parChTrans1D4" presStyleIdx="5" presStyleCnt="11"/>
      <dgm:spPr/>
    </dgm:pt>
    <dgm:pt modelId="{FD681B5E-7B54-438C-A614-F2BA76876754}" type="pres">
      <dgm:prSet presAssocID="{51805BBC-B407-4141-96B2-BF47A07D25DB}" presName="hierRoot3" presStyleCnt="0">
        <dgm:presLayoutVars>
          <dgm:hierBranch val="init"/>
        </dgm:presLayoutVars>
      </dgm:prSet>
      <dgm:spPr/>
    </dgm:pt>
    <dgm:pt modelId="{06B0DC4B-C17E-43AC-BA0E-03D114DA0434}" type="pres">
      <dgm:prSet presAssocID="{51805BBC-B407-4141-96B2-BF47A07D25DB}" presName="rootComposite3" presStyleCnt="0"/>
      <dgm:spPr/>
    </dgm:pt>
    <dgm:pt modelId="{47ED87D5-C036-436C-8582-35180FAE00BD}" type="pres">
      <dgm:prSet presAssocID="{51805BBC-B407-4141-96B2-BF47A07D25DB}" presName="rootText3" presStyleLbl="asst1" presStyleIdx="7" presStyleCnt="12" custScaleX="189414" custLinFactX="-49712" custLinFactNeighborX="-100000" custLinFactNeighborY="-22075">
        <dgm:presLayoutVars>
          <dgm:chPref val="3"/>
        </dgm:presLayoutVars>
      </dgm:prSet>
      <dgm:spPr/>
    </dgm:pt>
    <dgm:pt modelId="{FF4F9B85-2DBA-4EB4-BA41-38F548CF3D72}" type="pres">
      <dgm:prSet presAssocID="{51805BBC-B407-4141-96B2-BF47A07D25DB}" presName="rootConnector3" presStyleLbl="asst1" presStyleIdx="7" presStyleCnt="12"/>
      <dgm:spPr/>
    </dgm:pt>
    <dgm:pt modelId="{09419CB7-12F9-4BED-9286-B1485CE57726}" type="pres">
      <dgm:prSet presAssocID="{51805BBC-B407-4141-96B2-BF47A07D25DB}" presName="hierChild6" presStyleCnt="0"/>
      <dgm:spPr/>
    </dgm:pt>
    <dgm:pt modelId="{449CEDB0-7739-4FDF-B0AF-BD364DF8F67E}" type="pres">
      <dgm:prSet presAssocID="{51805BBC-B407-4141-96B2-BF47A07D25DB}" presName="hierChild7" presStyleCnt="0"/>
      <dgm:spPr/>
    </dgm:pt>
    <dgm:pt modelId="{084145EF-9AB1-4094-BF4F-484000F11CD1}" type="pres">
      <dgm:prSet presAssocID="{D5795B07-0ADB-48F5-B8C4-B588ADB226B5}" presName="Name111" presStyleLbl="parChTrans1D4" presStyleIdx="6" presStyleCnt="11"/>
      <dgm:spPr/>
    </dgm:pt>
    <dgm:pt modelId="{42BB7724-BC15-4EA1-B288-84977166DB16}" type="pres">
      <dgm:prSet presAssocID="{D0100B0B-882F-4C73-AE56-A559C6EB6281}" presName="hierRoot3" presStyleCnt="0">
        <dgm:presLayoutVars>
          <dgm:hierBranch val="init"/>
        </dgm:presLayoutVars>
      </dgm:prSet>
      <dgm:spPr/>
    </dgm:pt>
    <dgm:pt modelId="{600AE2A7-5D26-4C62-A29B-E2BE9B12F2AF}" type="pres">
      <dgm:prSet presAssocID="{D0100B0B-882F-4C73-AE56-A559C6EB6281}" presName="rootComposite3" presStyleCnt="0"/>
      <dgm:spPr/>
    </dgm:pt>
    <dgm:pt modelId="{01D5BAE1-0993-42C7-AE47-BE4D94647EA6}" type="pres">
      <dgm:prSet presAssocID="{D0100B0B-882F-4C73-AE56-A559C6EB6281}" presName="rootText3" presStyleLbl="asst1" presStyleIdx="8" presStyleCnt="12" custScaleX="206579" custScaleY="201034" custLinFactNeighborX="-96086" custLinFactNeighborY="-28834">
        <dgm:presLayoutVars>
          <dgm:chPref val="3"/>
        </dgm:presLayoutVars>
      </dgm:prSet>
      <dgm:spPr/>
    </dgm:pt>
    <dgm:pt modelId="{36DA47F8-50F4-4759-A739-665045DA09E4}" type="pres">
      <dgm:prSet presAssocID="{D0100B0B-882F-4C73-AE56-A559C6EB6281}" presName="rootConnector3" presStyleLbl="asst1" presStyleIdx="8" presStyleCnt="12"/>
      <dgm:spPr/>
    </dgm:pt>
    <dgm:pt modelId="{89F4ED40-95A4-4805-A41D-DE1102D6550A}" type="pres">
      <dgm:prSet presAssocID="{D0100B0B-882F-4C73-AE56-A559C6EB6281}" presName="hierChild6" presStyleCnt="0"/>
      <dgm:spPr/>
    </dgm:pt>
    <dgm:pt modelId="{18C740AA-8888-4F4D-B095-80AB928FA160}" type="pres">
      <dgm:prSet presAssocID="{D0100B0B-882F-4C73-AE56-A559C6EB6281}" presName="hierChild7" presStyleCnt="0"/>
      <dgm:spPr/>
    </dgm:pt>
    <dgm:pt modelId="{F406CC51-BF72-4F0C-9F2A-67DE07934F94}" type="pres">
      <dgm:prSet presAssocID="{0878473A-D152-49D7-BE4E-A6011AAA83D2}" presName="Name111" presStyleLbl="parChTrans1D4" presStyleIdx="7" presStyleCnt="11"/>
      <dgm:spPr/>
    </dgm:pt>
    <dgm:pt modelId="{F3250498-4E5E-4D33-A70C-087A50E44244}" type="pres">
      <dgm:prSet presAssocID="{623A49C8-DB7A-434F-AB0B-89589EAB503A}" presName="hierRoot3" presStyleCnt="0">
        <dgm:presLayoutVars>
          <dgm:hierBranch val="init"/>
        </dgm:presLayoutVars>
      </dgm:prSet>
      <dgm:spPr/>
    </dgm:pt>
    <dgm:pt modelId="{FE49A8AB-9269-4152-8F10-5A441BC011BF}" type="pres">
      <dgm:prSet presAssocID="{623A49C8-DB7A-434F-AB0B-89589EAB503A}" presName="rootComposite3" presStyleCnt="0"/>
      <dgm:spPr/>
    </dgm:pt>
    <dgm:pt modelId="{9688506F-F9D1-43AE-A3F5-01EBA4DD3D30}" type="pres">
      <dgm:prSet presAssocID="{623A49C8-DB7A-434F-AB0B-89589EAB503A}" presName="rootText3" presStyleLbl="asst1" presStyleIdx="9" presStyleCnt="12" custScaleX="192286" custScaleY="201034" custLinFactNeighborX="10405" custLinFactNeighborY="-41596">
        <dgm:presLayoutVars>
          <dgm:chPref val="3"/>
        </dgm:presLayoutVars>
      </dgm:prSet>
      <dgm:spPr/>
    </dgm:pt>
    <dgm:pt modelId="{1DB974E1-71F1-499F-8F36-0CB159564E03}" type="pres">
      <dgm:prSet presAssocID="{623A49C8-DB7A-434F-AB0B-89589EAB503A}" presName="rootConnector3" presStyleLbl="asst1" presStyleIdx="9" presStyleCnt="12"/>
      <dgm:spPr/>
    </dgm:pt>
    <dgm:pt modelId="{4B08D32D-8318-431E-A704-BA36B2D41AE7}" type="pres">
      <dgm:prSet presAssocID="{623A49C8-DB7A-434F-AB0B-89589EAB503A}" presName="hierChild6" presStyleCnt="0"/>
      <dgm:spPr/>
    </dgm:pt>
    <dgm:pt modelId="{7AC347B1-60CF-47D9-8E91-5BB9614A755B}" type="pres">
      <dgm:prSet presAssocID="{623A49C8-DB7A-434F-AB0B-89589EAB503A}" presName="hierChild7" presStyleCnt="0"/>
      <dgm:spPr/>
    </dgm:pt>
    <dgm:pt modelId="{60A0B0DF-8CBA-456B-9779-00D72AA2C05A}" type="pres">
      <dgm:prSet presAssocID="{330813D4-0FF6-4245-BB18-8493A9AE6725}" presName="Name111" presStyleLbl="parChTrans1D3" presStyleIdx="1" presStyleCnt="5"/>
      <dgm:spPr/>
    </dgm:pt>
    <dgm:pt modelId="{4745B0BA-11C9-4832-A093-D440C44F6400}" type="pres">
      <dgm:prSet presAssocID="{CB1FE795-C25A-42CE-9493-A33FCE21CFE4}" presName="hierRoot3" presStyleCnt="0">
        <dgm:presLayoutVars>
          <dgm:hierBranch val="init"/>
        </dgm:presLayoutVars>
      </dgm:prSet>
      <dgm:spPr/>
    </dgm:pt>
    <dgm:pt modelId="{6AE99C1A-04DC-4A8D-8455-08369B8910DC}" type="pres">
      <dgm:prSet presAssocID="{CB1FE795-C25A-42CE-9493-A33FCE21CFE4}" presName="rootComposite3" presStyleCnt="0"/>
      <dgm:spPr/>
    </dgm:pt>
    <dgm:pt modelId="{69D295CA-A56C-454F-B5B4-A83DB814FB5A}" type="pres">
      <dgm:prSet presAssocID="{CB1FE795-C25A-42CE-9493-A33FCE21CFE4}" presName="rootText3" presStyleLbl="asst1" presStyleIdx="10" presStyleCnt="12" custScaleX="264981" custScaleY="181016" custLinFactX="-26249" custLinFactNeighborX="-100000" custLinFactNeighborY="6797">
        <dgm:presLayoutVars>
          <dgm:chPref val="3"/>
        </dgm:presLayoutVars>
      </dgm:prSet>
      <dgm:spPr/>
    </dgm:pt>
    <dgm:pt modelId="{287F71F3-1DBC-4186-9152-23C7D71DEF3A}" type="pres">
      <dgm:prSet presAssocID="{CB1FE795-C25A-42CE-9493-A33FCE21CFE4}" presName="rootConnector3" presStyleLbl="asst1" presStyleIdx="10" presStyleCnt="12"/>
      <dgm:spPr/>
    </dgm:pt>
    <dgm:pt modelId="{BB9B2E67-04B6-490D-BC80-169988C889ED}" type="pres">
      <dgm:prSet presAssocID="{CB1FE795-C25A-42CE-9493-A33FCE21CFE4}" presName="hierChild6" presStyleCnt="0"/>
      <dgm:spPr/>
    </dgm:pt>
    <dgm:pt modelId="{7AAC4C56-9B15-4362-BE29-B6054A6C3C05}" type="pres">
      <dgm:prSet presAssocID="{89DEF892-FFD8-4D47-8002-7CE932283E49}" presName="Name37" presStyleLbl="parChTrans1D4" presStyleIdx="8" presStyleCnt="11"/>
      <dgm:spPr/>
    </dgm:pt>
    <dgm:pt modelId="{9DDAAC1A-4F9D-445C-A10E-5CE3355D8CE6}" type="pres">
      <dgm:prSet presAssocID="{83B8735D-3B1C-49B4-8985-B119A740F32A}" presName="hierRoot2" presStyleCnt="0">
        <dgm:presLayoutVars>
          <dgm:hierBranch val="init"/>
        </dgm:presLayoutVars>
      </dgm:prSet>
      <dgm:spPr/>
    </dgm:pt>
    <dgm:pt modelId="{EF00ADCF-D683-400F-A9C4-E2FB9A4BFD30}" type="pres">
      <dgm:prSet presAssocID="{83B8735D-3B1C-49B4-8985-B119A740F32A}" presName="rootComposite" presStyleCnt="0"/>
      <dgm:spPr/>
    </dgm:pt>
    <dgm:pt modelId="{C592D668-E186-43B3-878C-CAE1F1C12315}" type="pres">
      <dgm:prSet presAssocID="{83B8735D-3B1C-49B4-8985-B119A740F32A}" presName="rootText" presStyleLbl="node4" presStyleIdx="0" presStyleCnt="3" custScaleX="140640" custScaleY="220590" custLinFactX="-30841" custLinFactNeighborX="-100000" custLinFactNeighborY="-6978">
        <dgm:presLayoutVars>
          <dgm:chPref val="3"/>
        </dgm:presLayoutVars>
      </dgm:prSet>
      <dgm:spPr/>
    </dgm:pt>
    <dgm:pt modelId="{7ECD6EF3-3423-4AC1-ADFB-46F5B9812C3A}" type="pres">
      <dgm:prSet presAssocID="{83B8735D-3B1C-49B4-8985-B119A740F32A}" presName="rootConnector" presStyleLbl="node4" presStyleIdx="0" presStyleCnt="3"/>
      <dgm:spPr/>
    </dgm:pt>
    <dgm:pt modelId="{C442F9A6-4401-405C-B5C6-2D3CA03D549A}" type="pres">
      <dgm:prSet presAssocID="{83B8735D-3B1C-49B4-8985-B119A740F32A}" presName="hierChild4" presStyleCnt="0"/>
      <dgm:spPr/>
    </dgm:pt>
    <dgm:pt modelId="{6B6289BF-4A49-4C5E-9F6F-73E1FA4E112E}" type="pres">
      <dgm:prSet presAssocID="{83B8735D-3B1C-49B4-8985-B119A740F32A}" presName="hierChild5" presStyleCnt="0"/>
      <dgm:spPr/>
    </dgm:pt>
    <dgm:pt modelId="{FFE2C878-2FFE-48E3-81ED-C8F807171AD3}" type="pres">
      <dgm:prSet presAssocID="{0538BAB3-3E81-4F65-8FDD-122C68DFA3C8}" presName="Name37" presStyleLbl="parChTrans1D4" presStyleIdx="9" presStyleCnt="11"/>
      <dgm:spPr/>
    </dgm:pt>
    <dgm:pt modelId="{900430BE-5A69-4484-BC14-BF35C2A88329}" type="pres">
      <dgm:prSet presAssocID="{C0600768-A755-471D-97FC-E650C9EFED34}" presName="hierRoot2" presStyleCnt="0">
        <dgm:presLayoutVars>
          <dgm:hierBranch val="init"/>
        </dgm:presLayoutVars>
      </dgm:prSet>
      <dgm:spPr/>
    </dgm:pt>
    <dgm:pt modelId="{B8739927-E072-4FB5-A813-B5F4FA45935C}" type="pres">
      <dgm:prSet presAssocID="{C0600768-A755-471D-97FC-E650C9EFED34}" presName="rootComposite" presStyleCnt="0"/>
      <dgm:spPr/>
    </dgm:pt>
    <dgm:pt modelId="{591F116C-0BC6-4807-84FF-9204977350A4}" type="pres">
      <dgm:prSet presAssocID="{C0600768-A755-471D-97FC-E650C9EFED34}" presName="rootText" presStyleLbl="node4" presStyleIdx="1" presStyleCnt="3" custScaleX="140640" custScaleY="220590" custLinFactX="-30841" custLinFactNeighborX="-100000" custLinFactNeighborY="-6978">
        <dgm:presLayoutVars>
          <dgm:chPref val="3"/>
        </dgm:presLayoutVars>
      </dgm:prSet>
      <dgm:spPr/>
    </dgm:pt>
    <dgm:pt modelId="{327B0546-5E12-40CF-A2E3-24C9842D9E03}" type="pres">
      <dgm:prSet presAssocID="{C0600768-A755-471D-97FC-E650C9EFED34}" presName="rootConnector" presStyleLbl="node4" presStyleIdx="1" presStyleCnt="3"/>
      <dgm:spPr/>
    </dgm:pt>
    <dgm:pt modelId="{1A759F37-7993-4D01-ABEA-2F3BAAC3AB9E}" type="pres">
      <dgm:prSet presAssocID="{C0600768-A755-471D-97FC-E650C9EFED34}" presName="hierChild4" presStyleCnt="0"/>
      <dgm:spPr/>
    </dgm:pt>
    <dgm:pt modelId="{CB33601A-CAF2-430C-ABB2-94B52D6A8492}" type="pres">
      <dgm:prSet presAssocID="{C0600768-A755-471D-97FC-E650C9EFED34}" presName="hierChild5" presStyleCnt="0"/>
      <dgm:spPr/>
    </dgm:pt>
    <dgm:pt modelId="{92E65D2C-40F1-4C7C-BD66-86011859137E}" type="pres">
      <dgm:prSet presAssocID="{B3E56C02-291C-4F62-8F2D-DB3C3E4542A6}" presName="Name37" presStyleLbl="parChTrans1D4" presStyleIdx="10" presStyleCnt="11"/>
      <dgm:spPr/>
    </dgm:pt>
    <dgm:pt modelId="{21031516-F13C-4E23-9C94-AD9E769C6075}" type="pres">
      <dgm:prSet presAssocID="{6844CCE4-8629-4AAA-930D-3C1388DE431D}" presName="hierRoot2" presStyleCnt="0">
        <dgm:presLayoutVars>
          <dgm:hierBranch val="init"/>
        </dgm:presLayoutVars>
      </dgm:prSet>
      <dgm:spPr/>
    </dgm:pt>
    <dgm:pt modelId="{BA9740B8-3EF4-4E59-B699-7A53AD407BF4}" type="pres">
      <dgm:prSet presAssocID="{6844CCE4-8629-4AAA-930D-3C1388DE431D}" presName="rootComposite" presStyleCnt="0"/>
      <dgm:spPr/>
    </dgm:pt>
    <dgm:pt modelId="{E143775B-B16D-41B3-AAF7-7504E34FCA87}" type="pres">
      <dgm:prSet presAssocID="{6844CCE4-8629-4AAA-930D-3C1388DE431D}" presName="rootText" presStyleLbl="node4" presStyleIdx="2" presStyleCnt="3" custScaleX="140640" custScaleY="220590" custLinFactX="-30841" custLinFactNeighborX="-100000" custLinFactNeighborY="-6978">
        <dgm:presLayoutVars>
          <dgm:chPref val="3"/>
        </dgm:presLayoutVars>
      </dgm:prSet>
      <dgm:spPr/>
    </dgm:pt>
    <dgm:pt modelId="{E93745BC-0845-4BEF-A712-F6691D95EB78}" type="pres">
      <dgm:prSet presAssocID="{6844CCE4-8629-4AAA-930D-3C1388DE431D}" presName="rootConnector" presStyleLbl="node4" presStyleIdx="2" presStyleCnt="3"/>
      <dgm:spPr/>
    </dgm:pt>
    <dgm:pt modelId="{C1ACF4CD-851F-4C21-8B60-0216569F64B1}" type="pres">
      <dgm:prSet presAssocID="{6844CCE4-8629-4AAA-930D-3C1388DE431D}" presName="hierChild4" presStyleCnt="0"/>
      <dgm:spPr/>
    </dgm:pt>
    <dgm:pt modelId="{148CF327-9ECB-416D-A1B5-51D5AF6BDECF}" type="pres">
      <dgm:prSet presAssocID="{6844CCE4-8629-4AAA-930D-3C1388DE431D}" presName="hierChild5" presStyleCnt="0"/>
      <dgm:spPr/>
    </dgm:pt>
    <dgm:pt modelId="{23C8BC7D-2F5C-4098-89CC-F05939CE4F83}" type="pres">
      <dgm:prSet presAssocID="{CB1FE795-C25A-42CE-9493-A33FCE21CFE4}" presName="hierChild7" presStyleCnt="0"/>
      <dgm:spPr/>
    </dgm:pt>
    <dgm:pt modelId="{EBC2B154-2717-4B7F-99E0-139D3FCD10AD}" type="pres">
      <dgm:prSet presAssocID="{81E59271-DBFB-4EF8-B574-ACB2072235C0}" presName="Name111" presStyleLbl="parChTrans1D2" presStyleIdx="1" presStyleCnt="2"/>
      <dgm:spPr/>
    </dgm:pt>
    <dgm:pt modelId="{23CBD2E7-6F38-4A1F-92D2-D6A2881C6834}" type="pres">
      <dgm:prSet presAssocID="{4EEC72C2-651A-4DA4-9A29-AC4A46F63DE5}" presName="hierRoot3" presStyleCnt="0">
        <dgm:presLayoutVars>
          <dgm:hierBranch val="init"/>
        </dgm:presLayoutVars>
      </dgm:prSet>
      <dgm:spPr/>
    </dgm:pt>
    <dgm:pt modelId="{BEA29041-AD7C-4170-81CE-172C0D1A8BD0}" type="pres">
      <dgm:prSet presAssocID="{4EEC72C2-651A-4DA4-9A29-AC4A46F63DE5}" presName="rootComposite3" presStyleCnt="0"/>
      <dgm:spPr/>
    </dgm:pt>
    <dgm:pt modelId="{4C447228-E66E-43E3-9149-4D527E21BCC3}" type="pres">
      <dgm:prSet presAssocID="{4EEC72C2-651A-4DA4-9A29-AC4A46F63DE5}" presName="rootText3" presStyleLbl="asst1" presStyleIdx="11" presStyleCnt="12" custScaleX="175111" custScaleY="174455" custLinFactX="-30841" custLinFactNeighborX="-100000" custLinFactNeighborY="-6978">
        <dgm:presLayoutVars>
          <dgm:chPref val="3"/>
        </dgm:presLayoutVars>
      </dgm:prSet>
      <dgm:spPr/>
    </dgm:pt>
    <dgm:pt modelId="{03BC01D9-2CBF-4778-AA82-7E3DC87C8435}" type="pres">
      <dgm:prSet presAssocID="{4EEC72C2-651A-4DA4-9A29-AC4A46F63DE5}" presName="rootConnector3" presStyleLbl="asst1" presStyleIdx="11" presStyleCnt="12"/>
      <dgm:spPr/>
    </dgm:pt>
    <dgm:pt modelId="{CB5C4971-E492-4DFD-92A2-C88C76B03D61}" type="pres">
      <dgm:prSet presAssocID="{4EEC72C2-651A-4DA4-9A29-AC4A46F63DE5}" presName="hierChild6" presStyleCnt="0"/>
      <dgm:spPr/>
    </dgm:pt>
    <dgm:pt modelId="{1E047198-00B8-4825-970E-855A6828D773}" type="pres">
      <dgm:prSet presAssocID="{61ECF8B8-06C5-471E-AFB8-2F9EE8B9708F}" presName="Name37" presStyleLbl="parChTrans1D3" presStyleIdx="2" presStyleCnt="5"/>
      <dgm:spPr/>
    </dgm:pt>
    <dgm:pt modelId="{8142B162-28FC-4F5B-969D-019B5124235C}" type="pres">
      <dgm:prSet presAssocID="{40686812-937B-4CE8-A02C-3BE45C7EE04B}" presName="hierRoot2" presStyleCnt="0">
        <dgm:presLayoutVars>
          <dgm:hierBranch val="init"/>
        </dgm:presLayoutVars>
      </dgm:prSet>
      <dgm:spPr/>
    </dgm:pt>
    <dgm:pt modelId="{75E01B68-8F4E-4A01-AAA4-2314FAAB43E4}" type="pres">
      <dgm:prSet presAssocID="{40686812-937B-4CE8-A02C-3BE45C7EE04B}" presName="rootComposite" presStyleCnt="0"/>
      <dgm:spPr/>
    </dgm:pt>
    <dgm:pt modelId="{11CA183A-585E-4D6A-A2AE-C94A2751641A}" type="pres">
      <dgm:prSet presAssocID="{40686812-937B-4CE8-A02C-3BE45C7EE04B}" presName="rootText" presStyleLbl="node3" presStyleIdx="0" presStyleCnt="3" custScaleX="192305" custScaleY="211170" custLinFactX="-30841" custLinFactNeighborX="-100000" custLinFactNeighborY="-6978">
        <dgm:presLayoutVars>
          <dgm:chPref val="3"/>
        </dgm:presLayoutVars>
      </dgm:prSet>
      <dgm:spPr/>
    </dgm:pt>
    <dgm:pt modelId="{40A1B219-DED9-4837-BA8D-EE62C3CB7995}" type="pres">
      <dgm:prSet presAssocID="{40686812-937B-4CE8-A02C-3BE45C7EE04B}" presName="rootConnector" presStyleLbl="node3" presStyleIdx="0" presStyleCnt="3"/>
      <dgm:spPr/>
    </dgm:pt>
    <dgm:pt modelId="{43132907-95ED-4688-8C70-4D58E8C4E8D2}" type="pres">
      <dgm:prSet presAssocID="{40686812-937B-4CE8-A02C-3BE45C7EE04B}" presName="hierChild4" presStyleCnt="0"/>
      <dgm:spPr/>
    </dgm:pt>
    <dgm:pt modelId="{5AB98626-D7D4-48EC-98FF-A8A50497C5E3}" type="pres">
      <dgm:prSet presAssocID="{40686812-937B-4CE8-A02C-3BE45C7EE04B}" presName="hierChild5" presStyleCnt="0"/>
      <dgm:spPr/>
    </dgm:pt>
    <dgm:pt modelId="{3F88E9DA-6C29-480B-B6E5-1F53BF213496}" type="pres">
      <dgm:prSet presAssocID="{6B963EA3-2822-43D0-BBEC-5C83A0C0089E}" presName="Name37" presStyleLbl="parChTrans1D3" presStyleIdx="3" presStyleCnt="5"/>
      <dgm:spPr/>
    </dgm:pt>
    <dgm:pt modelId="{57174FF5-8F3C-4A17-BEA6-BBC4CE702B8C}" type="pres">
      <dgm:prSet presAssocID="{8E53D174-CC2A-48F7-9584-02D4B2114587}" presName="hierRoot2" presStyleCnt="0">
        <dgm:presLayoutVars>
          <dgm:hierBranch val="init"/>
        </dgm:presLayoutVars>
      </dgm:prSet>
      <dgm:spPr/>
    </dgm:pt>
    <dgm:pt modelId="{5C17BA81-3B87-49C2-9304-B9C68D1EC0CD}" type="pres">
      <dgm:prSet presAssocID="{8E53D174-CC2A-48F7-9584-02D4B2114587}" presName="rootComposite" presStyleCnt="0"/>
      <dgm:spPr/>
    </dgm:pt>
    <dgm:pt modelId="{BC6EF449-1ECF-4A05-A6F1-1BFB9D3553DC}" type="pres">
      <dgm:prSet presAssocID="{8E53D174-CC2A-48F7-9584-02D4B2114587}" presName="rootText" presStyleLbl="node3" presStyleIdx="1" presStyleCnt="3" custScaleX="181122" custScaleY="211170" custLinFactX="-30841" custLinFactNeighborX="-100000" custLinFactNeighborY="-6978">
        <dgm:presLayoutVars>
          <dgm:chPref val="3"/>
        </dgm:presLayoutVars>
      </dgm:prSet>
      <dgm:spPr/>
    </dgm:pt>
    <dgm:pt modelId="{8C247135-242B-4F8F-9D10-312FE454A851}" type="pres">
      <dgm:prSet presAssocID="{8E53D174-CC2A-48F7-9584-02D4B2114587}" presName="rootConnector" presStyleLbl="node3" presStyleIdx="1" presStyleCnt="3"/>
      <dgm:spPr/>
    </dgm:pt>
    <dgm:pt modelId="{3FE93733-7BE2-4C84-B42C-59B31DAD0F64}" type="pres">
      <dgm:prSet presAssocID="{8E53D174-CC2A-48F7-9584-02D4B2114587}" presName="hierChild4" presStyleCnt="0"/>
      <dgm:spPr/>
    </dgm:pt>
    <dgm:pt modelId="{E4CA916F-2B74-4FCB-AC9D-754564FA4D92}" type="pres">
      <dgm:prSet presAssocID="{8E53D174-CC2A-48F7-9584-02D4B2114587}" presName="hierChild5" presStyleCnt="0"/>
      <dgm:spPr/>
    </dgm:pt>
    <dgm:pt modelId="{319DE483-12DD-4574-99DA-5A06060AC6E1}" type="pres">
      <dgm:prSet presAssocID="{7E317907-BAE7-4002-99EE-BB09491082B8}" presName="Name37" presStyleLbl="parChTrans1D3" presStyleIdx="4" presStyleCnt="5"/>
      <dgm:spPr/>
    </dgm:pt>
    <dgm:pt modelId="{174669F9-1F9D-40DD-92D7-58937BBF6AAB}" type="pres">
      <dgm:prSet presAssocID="{1A3FB81F-2BE1-45FA-A458-A8EF5EC117BC}" presName="hierRoot2" presStyleCnt="0">
        <dgm:presLayoutVars>
          <dgm:hierBranch val="init"/>
        </dgm:presLayoutVars>
      </dgm:prSet>
      <dgm:spPr/>
    </dgm:pt>
    <dgm:pt modelId="{65402034-173D-40E2-A47A-0F0EEC7297A6}" type="pres">
      <dgm:prSet presAssocID="{1A3FB81F-2BE1-45FA-A458-A8EF5EC117BC}" presName="rootComposite" presStyleCnt="0"/>
      <dgm:spPr/>
    </dgm:pt>
    <dgm:pt modelId="{57E66C5C-90A3-4023-8110-6D2C60DB2672}" type="pres">
      <dgm:prSet presAssocID="{1A3FB81F-2BE1-45FA-A458-A8EF5EC117BC}" presName="rootText" presStyleLbl="node3" presStyleIdx="2" presStyleCnt="3" custScaleX="183035" custScaleY="211170" custLinFactX="-30841" custLinFactNeighborX="-100000" custLinFactNeighborY="-6978">
        <dgm:presLayoutVars>
          <dgm:chPref val="3"/>
        </dgm:presLayoutVars>
      </dgm:prSet>
      <dgm:spPr/>
    </dgm:pt>
    <dgm:pt modelId="{7420EB58-8264-42A9-83E8-A81166B2125F}" type="pres">
      <dgm:prSet presAssocID="{1A3FB81F-2BE1-45FA-A458-A8EF5EC117BC}" presName="rootConnector" presStyleLbl="node3" presStyleIdx="2" presStyleCnt="3"/>
      <dgm:spPr/>
    </dgm:pt>
    <dgm:pt modelId="{73B01250-C912-4E4D-833D-1A2DAEBEAF0E}" type="pres">
      <dgm:prSet presAssocID="{1A3FB81F-2BE1-45FA-A458-A8EF5EC117BC}" presName="hierChild4" presStyleCnt="0"/>
      <dgm:spPr/>
    </dgm:pt>
    <dgm:pt modelId="{2D8FAC46-8912-4956-ADFB-BF1DA48D68F3}" type="pres">
      <dgm:prSet presAssocID="{1A3FB81F-2BE1-45FA-A458-A8EF5EC117BC}" presName="hierChild5" presStyleCnt="0"/>
      <dgm:spPr/>
    </dgm:pt>
    <dgm:pt modelId="{759B18BE-0ADF-4708-861C-F773F29A8D59}" type="pres">
      <dgm:prSet presAssocID="{4EEC72C2-651A-4DA4-9A29-AC4A46F63DE5}" presName="hierChild7" presStyleCnt="0"/>
      <dgm:spPr/>
    </dgm:pt>
  </dgm:ptLst>
  <dgm:cxnLst>
    <dgm:cxn modelId="{DEFB7903-6EFB-4231-9FAB-676EC979C0EB}" type="presOf" srcId="{D0100B0B-882F-4C73-AE56-A559C6EB6281}" destId="{36DA47F8-50F4-4759-A739-665045DA09E4}" srcOrd="1" destOrd="0" presId="urn:microsoft.com/office/officeart/2005/8/layout/orgChart1"/>
    <dgm:cxn modelId="{EEA0FC03-032E-4678-B66C-290185343183}" type="presOf" srcId="{C0600768-A755-471D-97FC-E650C9EFED34}" destId="{591F116C-0BC6-4807-84FF-9204977350A4}" srcOrd="0" destOrd="0" presId="urn:microsoft.com/office/officeart/2005/8/layout/orgChart1"/>
    <dgm:cxn modelId="{247C0909-6BA7-4BB9-87BE-B8323B9B1599}" type="presOf" srcId="{0538BAB3-3E81-4F65-8FDD-122C68DFA3C8}" destId="{FFE2C878-2FFE-48E3-81ED-C8F807171AD3}" srcOrd="0" destOrd="0" presId="urn:microsoft.com/office/officeart/2005/8/layout/orgChart1"/>
    <dgm:cxn modelId="{F2D1CF0B-320B-49F1-A1FA-B2476C065912}" type="presOf" srcId="{CB1FE795-C25A-42CE-9493-A33FCE21CFE4}" destId="{287F71F3-1DBC-4186-9152-23C7D71DEF3A}" srcOrd="1" destOrd="0" presId="urn:microsoft.com/office/officeart/2005/8/layout/orgChart1"/>
    <dgm:cxn modelId="{9FC8F60E-3C25-417C-BE97-A68102195429}" type="presOf" srcId="{93F86543-0A6A-4A9F-BFBA-6FC63EAE21AF}" destId="{9A0C9366-9771-4689-AF3F-1A39C2A90071}" srcOrd="0" destOrd="0" presId="urn:microsoft.com/office/officeart/2005/8/layout/orgChart1"/>
    <dgm:cxn modelId="{4EDEC716-8668-4545-852D-B8F58A74198F}" srcId="{4EEC72C2-651A-4DA4-9A29-AC4A46F63DE5}" destId="{8E53D174-CC2A-48F7-9584-02D4B2114587}" srcOrd="1" destOrd="0" parTransId="{6B963EA3-2822-43D0-BBEC-5C83A0C0089E}" sibTransId="{8C1A3CF5-9016-48C1-A433-C3850843137D}"/>
    <dgm:cxn modelId="{B02B9817-F613-44AE-B7DE-9F45D09F3290}" type="presOf" srcId="{81E59271-DBFB-4EF8-B574-ACB2072235C0}" destId="{EBC2B154-2717-4B7F-99E0-139D3FCD10AD}" srcOrd="0" destOrd="0" presId="urn:microsoft.com/office/officeart/2005/8/layout/orgChart1"/>
    <dgm:cxn modelId="{D790E620-D0C4-4CD5-A0C8-696B89BD15D9}" srcId="{E22294D2-3B28-43FD-B4F8-FDAE4A54A41B}" destId="{CB1FE795-C25A-42CE-9493-A33FCE21CFE4}" srcOrd="1" destOrd="0" parTransId="{330813D4-0FF6-4245-BB18-8493A9AE6725}" sibTransId="{94013870-20C5-44CD-A0B9-E866B80DA203}"/>
    <dgm:cxn modelId="{27C63724-3306-4BD3-BBBB-FC6A6E9ED3A1}" type="presOf" srcId="{B3E56C02-291C-4F62-8F2D-DB3C3E4542A6}" destId="{92E65D2C-40F1-4C7C-BD66-86011859137E}" srcOrd="0" destOrd="0" presId="urn:microsoft.com/office/officeart/2005/8/layout/orgChart1"/>
    <dgm:cxn modelId="{991B1826-607B-4424-9288-DACBA0966325}" type="presOf" srcId="{070A5293-A21F-4BE5-B4EF-3F99F7345EA7}" destId="{47E00821-AB8F-4472-B00E-624399EF1ACF}" srcOrd="0" destOrd="0" presId="urn:microsoft.com/office/officeart/2005/8/layout/orgChart1"/>
    <dgm:cxn modelId="{BED5EE26-0581-4ABF-B9D5-ECD17D112729}" srcId="{5A39F964-617C-427D-BF2D-654A1F02C7F1}" destId="{E22294D2-3B28-43FD-B4F8-FDAE4A54A41B}" srcOrd="0" destOrd="0" parTransId="{952444E3-8305-4860-B766-76E4B905907C}" sibTransId="{ADA4A0A1-DBCE-4F33-AB20-31952064BD9F}"/>
    <dgm:cxn modelId="{801D6D29-4CB9-4935-9F08-1EF650B899B1}" type="presOf" srcId="{40686812-937B-4CE8-A02C-3BE45C7EE04B}" destId="{11CA183A-585E-4D6A-A2AE-C94A2751641A}" srcOrd="0" destOrd="0" presId="urn:microsoft.com/office/officeart/2005/8/layout/orgChart1"/>
    <dgm:cxn modelId="{044C522D-F1D2-4AF1-8138-8C1935F486FF}" type="presOf" srcId="{5A39F964-617C-427D-BF2D-654A1F02C7F1}" destId="{F4ED64DB-6438-4623-8E88-2FD760ABA6CC}" srcOrd="1" destOrd="0" presId="urn:microsoft.com/office/officeart/2005/8/layout/orgChart1"/>
    <dgm:cxn modelId="{8D4A2C2E-C667-4C59-BDD7-C06557331D1A}" type="presOf" srcId="{40686812-937B-4CE8-A02C-3BE45C7EE04B}" destId="{40A1B219-DED9-4837-BA8D-EE62C3CB7995}" srcOrd="1" destOrd="0" presId="urn:microsoft.com/office/officeart/2005/8/layout/orgChart1"/>
    <dgm:cxn modelId="{1C933134-AD6E-49AD-86C0-A7DC822D9C97}" type="presOf" srcId="{8E53D174-CC2A-48F7-9584-02D4B2114587}" destId="{8C247135-242B-4F8F-9D10-312FE454A851}" srcOrd="1" destOrd="0" presId="urn:microsoft.com/office/officeart/2005/8/layout/orgChart1"/>
    <dgm:cxn modelId="{00DC2B39-9CEB-443D-83D0-4B0A32198C6D}" type="presOf" srcId="{70381C22-3AB6-4D19-B383-765CD4044AAC}" destId="{5EDBBFE7-B66D-46FD-BCA1-EFF057A8D88A}" srcOrd="1" destOrd="0" presId="urn:microsoft.com/office/officeart/2005/8/layout/orgChart1"/>
    <dgm:cxn modelId="{9B126A3D-8F94-47BE-A29F-4CC8D6A2E9F7}" type="presOf" srcId="{4446B284-71AB-4ECA-9061-314312C66992}" destId="{5C9B8769-B063-426B-BE24-D06929007892}" srcOrd="1" destOrd="0" presId="urn:microsoft.com/office/officeart/2005/8/layout/orgChart1"/>
    <dgm:cxn modelId="{3AE9E13E-5CD6-47D8-81DB-84D268C56419}" type="presOf" srcId="{8FACC950-8654-431D-8AEA-BAB6D6FBF154}" destId="{38696B31-829D-42CC-AB51-9AF2EEDD52A3}" srcOrd="0" destOrd="0" presId="urn:microsoft.com/office/officeart/2005/8/layout/orgChart1"/>
    <dgm:cxn modelId="{BF8F925C-0A58-4EFD-94F1-B99D9365069E}" type="presOf" srcId="{5A22D3C0-DD82-4029-8DEA-33517D254776}" destId="{950C638C-434C-4BE1-94C2-A50B1DA20AA6}" srcOrd="0" destOrd="0" presId="urn:microsoft.com/office/officeart/2005/8/layout/orgChart1"/>
    <dgm:cxn modelId="{AE89775E-489A-4985-BEA3-AB542BC87E09}" type="presOf" srcId="{8E53D174-CC2A-48F7-9584-02D4B2114587}" destId="{BC6EF449-1ECF-4A05-A6F1-1BFB9D3553DC}" srcOrd="0" destOrd="0" presId="urn:microsoft.com/office/officeart/2005/8/layout/orgChart1"/>
    <dgm:cxn modelId="{F53EA55E-22C8-4153-9634-8BD39C675005}" srcId="{D0100B0B-882F-4C73-AE56-A559C6EB6281}" destId="{623A49C8-DB7A-434F-AB0B-89589EAB503A}" srcOrd="0" destOrd="0" parTransId="{0878473A-D152-49D7-BE4E-A6011AAA83D2}" sibTransId="{754A17EA-3E29-45F1-9002-9BBDDF1667EC}"/>
    <dgm:cxn modelId="{6FCBA961-8E34-424A-83F7-CCE879EE7D88}" type="presOf" srcId="{164C3C13-7E95-4035-BE4A-4029F9D48A48}" destId="{72B5ACCB-5537-4922-9155-2BDF909A6E1B}" srcOrd="0" destOrd="0" presId="urn:microsoft.com/office/officeart/2005/8/layout/orgChart1"/>
    <dgm:cxn modelId="{A5268B62-32C0-45CE-9E7B-D61E7CE3E37E}" type="presOf" srcId="{330813D4-0FF6-4245-BB18-8493A9AE6725}" destId="{60A0B0DF-8CBA-456B-9779-00D72AA2C05A}" srcOrd="0" destOrd="0" presId="urn:microsoft.com/office/officeart/2005/8/layout/orgChart1"/>
    <dgm:cxn modelId="{D0EE3348-3EDB-4FC6-B67D-3B046F95301C}" type="presOf" srcId="{4446B284-71AB-4ECA-9061-314312C66992}" destId="{23AFEBAF-338E-4E21-8092-E269A1FF4B7F}" srcOrd="0" destOrd="0" presId="urn:microsoft.com/office/officeart/2005/8/layout/orgChart1"/>
    <dgm:cxn modelId="{518E8A48-DE17-4499-88E6-880B91A5AF20}" type="presOf" srcId="{5A39F964-617C-427D-BF2D-654A1F02C7F1}" destId="{1677D072-86D1-4707-A68F-3619FF19C070}" srcOrd="0" destOrd="0" presId="urn:microsoft.com/office/officeart/2005/8/layout/orgChart1"/>
    <dgm:cxn modelId="{5136C868-DFFD-49A3-AC44-6C88849B3D85}" srcId="{4446B284-71AB-4ECA-9061-314312C66992}" destId="{8B255CD7-A287-4B67-91AE-C2EB948C177E}" srcOrd="0" destOrd="0" parTransId="{164C3C13-7E95-4035-BE4A-4029F9D48A48}" sibTransId="{E8AADF41-7108-4C62-8F45-3759C58BA827}"/>
    <dgm:cxn modelId="{1A56406A-64D0-4B5F-A3F1-4EED924690A7}" type="presOf" srcId="{FB504D07-378F-45A9-A111-36ECB98D9B05}" destId="{E6C30F72-C3EB-4669-A6E4-A2D499326DCA}" srcOrd="0" destOrd="0" presId="urn:microsoft.com/office/officeart/2005/8/layout/orgChart1"/>
    <dgm:cxn modelId="{188F1F6B-CB65-46C1-8373-3FE6A4C265EC}" type="presOf" srcId="{6844CCE4-8629-4AAA-930D-3C1388DE431D}" destId="{E93745BC-0845-4BEF-A712-F6691D95EB78}" srcOrd="1" destOrd="0" presId="urn:microsoft.com/office/officeart/2005/8/layout/orgChart1"/>
    <dgm:cxn modelId="{7E5BAA4C-CF15-4D41-B446-055A1E949457}" type="presOf" srcId="{D0100B0B-882F-4C73-AE56-A559C6EB6281}" destId="{01D5BAE1-0993-42C7-AE47-BE4D94647EA6}" srcOrd="0" destOrd="0" presId="urn:microsoft.com/office/officeart/2005/8/layout/orgChart1"/>
    <dgm:cxn modelId="{AC19CC4D-82BB-4058-88E4-E80AA9BC6CCC}" type="presOf" srcId="{83B8735D-3B1C-49B4-8985-B119A740F32A}" destId="{7ECD6EF3-3423-4AC1-ADFB-46F5B9812C3A}" srcOrd="1" destOrd="0" presId="urn:microsoft.com/office/officeart/2005/8/layout/orgChart1"/>
    <dgm:cxn modelId="{79D4606F-27D6-4883-949D-E883643A610D}" type="presOf" srcId="{1A3FB81F-2BE1-45FA-A458-A8EF5EC117BC}" destId="{7420EB58-8264-42A9-83E8-A81166B2125F}" srcOrd="1" destOrd="0" presId="urn:microsoft.com/office/officeart/2005/8/layout/orgChart1"/>
    <dgm:cxn modelId="{8CDE414F-5254-4317-B41D-3C9EBAA28ED3}" type="presOf" srcId="{51805BBC-B407-4141-96B2-BF47A07D25DB}" destId="{47ED87D5-C036-436C-8582-35180FAE00BD}" srcOrd="0" destOrd="0" presId="urn:microsoft.com/office/officeart/2005/8/layout/orgChart1"/>
    <dgm:cxn modelId="{ECDD1B53-71C8-48F4-B1BA-F85FB63F52B6}" type="presOf" srcId="{CB1FE795-C25A-42CE-9493-A33FCE21CFE4}" destId="{69D295CA-A56C-454F-B5B4-A83DB814FB5A}" srcOrd="0" destOrd="0" presId="urn:microsoft.com/office/officeart/2005/8/layout/orgChart1"/>
    <dgm:cxn modelId="{0E132153-D0B6-4403-8953-D1614F9F3DDF}" type="presOf" srcId="{E22294D2-3B28-43FD-B4F8-FDAE4A54A41B}" destId="{D29F4566-15F8-443F-BA84-CE6C090A8A09}" srcOrd="0" destOrd="0" presId="urn:microsoft.com/office/officeart/2005/8/layout/orgChart1"/>
    <dgm:cxn modelId="{DDCFF857-71E8-4987-A9B2-6B95BFD923AE}" type="presOf" srcId="{C0600768-A755-471D-97FC-E650C9EFED34}" destId="{327B0546-5E12-40CF-A2E3-24C9842D9E03}" srcOrd="1" destOrd="0" presId="urn:microsoft.com/office/officeart/2005/8/layout/orgChart1"/>
    <dgm:cxn modelId="{2FC3507A-D51C-488C-B2E0-BFEE2F5FBB92}" type="presOf" srcId="{E22294D2-3B28-43FD-B4F8-FDAE4A54A41B}" destId="{B60CCFF4-44FF-4E46-95E0-7A2EAB29425D}" srcOrd="1" destOrd="0" presId="urn:microsoft.com/office/officeart/2005/8/layout/orgChart1"/>
    <dgm:cxn modelId="{AB459B7E-1073-4C18-8678-A1C820E1C1D5}" srcId="{4EEC72C2-651A-4DA4-9A29-AC4A46F63DE5}" destId="{40686812-937B-4CE8-A02C-3BE45C7EE04B}" srcOrd="0" destOrd="0" parTransId="{61ECF8B8-06C5-471E-AFB8-2F9EE8B9708F}" sibTransId="{9D1435FC-0B6E-4402-9C1D-34DD8D915AB2}"/>
    <dgm:cxn modelId="{C09FC181-8C6E-4F43-A3B8-E783ECC6880D}" type="presOf" srcId="{0878473A-D152-49D7-BE4E-A6011AAA83D2}" destId="{F406CC51-BF72-4F0C-9F2A-67DE07934F94}" srcOrd="0" destOrd="0" presId="urn:microsoft.com/office/officeart/2005/8/layout/orgChart1"/>
    <dgm:cxn modelId="{44A55582-BD3F-4CCF-B37F-0A51700D6FBF}" type="presOf" srcId="{952444E3-8305-4860-B766-76E4B905907C}" destId="{C4444390-2A84-4C28-B2B6-0B7A98B9E2AC}" srcOrd="0" destOrd="0" presId="urn:microsoft.com/office/officeart/2005/8/layout/orgChart1"/>
    <dgm:cxn modelId="{A7475084-9131-4B79-B094-F6C9FDB9ED87}" type="presOf" srcId="{D5795B07-0ADB-48F5-B8C4-B588ADB226B5}" destId="{084145EF-9AB1-4094-BF4F-484000F11CD1}" srcOrd="0" destOrd="0" presId="urn:microsoft.com/office/officeart/2005/8/layout/orgChart1"/>
    <dgm:cxn modelId="{8A029D88-38DD-4185-A247-A0D93A364588}" type="presOf" srcId="{70381C22-3AB6-4D19-B383-765CD4044AAC}" destId="{03FB4C15-8B0D-4D6F-B055-77FC326A909B}" srcOrd="0" destOrd="0" presId="urn:microsoft.com/office/officeart/2005/8/layout/orgChart1"/>
    <dgm:cxn modelId="{7636D188-6CEC-4F52-918F-9B33531352A6}" type="presOf" srcId="{1F05157A-B14F-4CF8-B6E1-9AE561557F61}" destId="{02FD24CF-0A03-49B8-9438-36E21354E67B}" srcOrd="0" destOrd="0" presId="urn:microsoft.com/office/officeart/2005/8/layout/orgChart1"/>
    <dgm:cxn modelId="{5BA09B8A-3433-4676-AE9B-DE1EBC715934}" type="presOf" srcId="{623A49C8-DB7A-434F-AB0B-89589EAB503A}" destId="{1DB974E1-71F1-499F-8F36-0CB159564E03}" srcOrd="1" destOrd="0" presId="urn:microsoft.com/office/officeart/2005/8/layout/orgChart1"/>
    <dgm:cxn modelId="{1B515C91-B4CC-48E8-886C-5CC19D545E9F}" srcId="{E22294D2-3B28-43FD-B4F8-FDAE4A54A41B}" destId="{93F86543-0A6A-4A9F-BFBA-6FC63EAE21AF}" srcOrd="0" destOrd="0" parTransId="{070A5293-A21F-4BE5-B4EF-3F99F7345EA7}" sibTransId="{308C2547-7C24-4E23-A4CF-92D245EE6D9E}"/>
    <dgm:cxn modelId="{B3D13093-6AF0-4DB9-B094-08E542074B0C}" type="presOf" srcId="{8B255CD7-A287-4B67-91AE-C2EB948C177E}" destId="{7AD0DD05-E7EF-4484-9EC5-3C984104A13F}" srcOrd="0" destOrd="0" presId="urn:microsoft.com/office/officeart/2005/8/layout/orgChart1"/>
    <dgm:cxn modelId="{131BB694-5DAD-4788-A326-D6E933BB1429}" srcId="{70381C22-3AB6-4D19-B383-765CD4044AAC}" destId="{4446B284-71AB-4ECA-9061-314312C66992}" srcOrd="0" destOrd="0" parTransId="{0207B517-16C6-453A-BCBE-5B3DF3A88ED7}" sibTransId="{2DC91101-0595-4069-941E-78E406B3D1D6}"/>
    <dgm:cxn modelId="{C8F7AB9E-D8D0-488D-B910-B410223234C7}" type="presOf" srcId="{61ECF8B8-06C5-471E-AFB8-2F9EE8B9708F}" destId="{1E047198-00B8-4825-970E-855A6828D773}" srcOrd="0" destOrd="0" presId="urn:microsoft.com/office/officeart/2005/8/layout/orgChart1"/>
    <dgm:cxn modelId="{0EE9CFAB-3BBC-4A70-B4BF-BED6C8385FDB}" srcId="{5A39F964-617C-427D-BF2D-654A1F02C7F1}" destId="{4EEC72C2-651A-4DA4-9A29-AC4A46F63DE5}" srcOrd="1" destOrd="0" parTransId="{81E59271-DBFB-4EF8-B574-ACB2072235C0}" sibTransId="{BDCE7E3C-1CD9-4FDA-98C5-430AAD7E7949}"/>
    <dgm:cxn modelId="{C932B0AE-4662-4C22-AE62-8FD0B432B8F5}" srcId="{4EEC72C2-651A-4DA4-9A29-AC4A46F63DE5}" destId="{1A3FB81F-2BE1-45FA-A458-A8EF5EC117BC}" srcOrd="2" destOrd="0" parTransId="{7E317907-BAE7-4002-99EE-BB09491082B8}" sibTransId="{0B3C7168-7E0C-4175-9A65-5E473B4FE699}"/>
    <dgm:cxn modelId="{23982AB1-7CD5-4539-B79A-B0BAB35C6A71}" type="presOf" srcId="{1A3FB81F-2BE1-45FA-A458-A8EF5EC117BC}" destId="{57E66C5C-90A3-4023-8110-6D2C60DB2672}" srcOrd="0" destOrd="0" presId="urn:microsoft.com/office/officeart/2005/8/layout/orgChart1"/>
    <dgm:cxn modelId="{126AEEB7-318F-4AD4-A68F-C1AEEB367790}" type="presOf" srcId="{93F86543-0A6A-4A9F-BFBA-6FC63EAE21AF}" destId="{FC3F3EBF-CFAC-4C4B-89C2-60608F9560EE}" srcOrd="1" destOrd="0" presId="urn:microsoft.com/office/officeart/2005/8/layout/orgChart1"/>
    <dgm:cxn modelId="{9D8173BD-1520-4951-903B-DB963CA692FE}" type="presOf" srcId="{89DEF892-FFD8-4D47-8002-7CE932283E49}" destId="{7AAC4C56-9B15-4362-BE29-B6054A6C3C05}" srcOrd="0" destOrd="0" presId="urn:microsoft.com/office/officeart/2005/8/layout/orgChart1"/>
    <dgm:cxn modelId="{59892CBF-6135-4167-A2D5-6743CCE55BD2}" type="presOf" srcId="{4EEC72C2-651A-4DA4-9A29-AC4A46F63DE5}" destId="{03BC01D9-2CBF-4778-AA82-7E3DC87C8435}" srcOrd="1" destOrd="0" presId="urn:microsoft.com/office/officeart/2005/8/layout/orgChart1"/>
    <dgm:cxn modelId="{706760C4-1398-4044-9730-DE735A6EF5F5}" type="presOf" srcId="{6B963EA3-2822-43D0-BBEC-5C83A0C0089E}" destId="{3F88E9DA-6C29-480B-B6E5-1F53BF213496}" srcOrd="0" destOrd="0" presId="urn:microsoft.com/office/officeart/2005/8/layout/orgChart1"/>
    <dgm:cxn modelId="{6DDA06C9-B878-4CEF-B842-C7CB9E2081A0}" type="presOf" srcId="{94CCF424-B2C3-4FB2-94FC-7F657149F6F5}" destId="{AC83C6EF-7A89-4E0A-8976-8EBE0CC3FEF9}" srcOrd="0" destOrd="0" presId="urn:microsoft.com/office/officeart/2005/8/layout/orgChart1"/>
    <dgm:cxn modelId="{D9394AC9-D0AE-4765-BE4A-8FF86872ADFB}" type="presOf" srcId="{0207B517-16C6-453A-BCBE-5B3DF3A88ED7}" destId="{DD1EF6A1-EF06-46FE-BF88-D29F18B4B499}" srcOrd="0" destOrd="0" presId="urn:microsoft.com/office/officeart/2005/8/layout/orgChart1"/>
    <dgm:cxn modelId="{1C0BFDCA-FE43-41DF-B293-B6E09089E0CE}" type="presOf" srcId="{8B255CD7-A287-4B67-91AE-C2EB948C177E}" destId="{78CE7905-255F-4A73-A344-D2F2A4F661D9}" srcOrd="1" destOrd="0" presId="urn:microsoft.com/office/officeart/2005/8/layout/orgChart1"/>
    <dgm:cxn modelId="{81920ECD-5B5A-4765-8F22-1D34F152D61B}" srcId="{5A22D3C0-DD82-4029-8DEA-33517D254776}" destId="{5A39F964-617C-427D-BF2D-654A1F02C7F1}" srcOrd="0" destOrd="0" parTransId="{A8BC736B-EFB6-4955-91D1-E8C8F46FE851}" sibTransId="{66244BDB-B453-44D9-BDA1-58725DA290C6}"/>
    <dgm:cxn modelId="{456478D0-3FFA-42A3-8A56-53CEE508AA10}" srcId="{8B255CD7-A287-4B67-91AE-C2EB948C177E}" destId="{94CCF424-B2C3-4FB2-94FC-7F657149F6F5}" srcOrd="0" destOrd="0" parTransId="{8FACC950-8654-431D-8AEA-BAB6D6FBF154}" sibTransId="{8331DF1C-5B3C-47FA-AD53-A6BCC4FBB63D}"/>
    <dgm:cxn modelId="{CBE8C6D1-2D4F-4099-9760-CE37B3ECAA43}" type="presOf" srcId="{587DB43C-8793-454B-A095-0C1769264308}" destId="{4DECAD74-3683-49CB-9649-72B9AE3A6FED}" srcOrd="0" destOrd="0" presId="urn:microsoft.com/office/officeart/2005/8/layout/orgChart1"/>
    <dgm:cxn modelId="{204BFAD3-94CB-4AE2-8E3B-8168284CC3C3}" type="presOf" srcId="{7E317907-BAE7-4002-99EE-BB09491082B8}" destId="{319DE483-12DD-4574-99DA-5A06060AC6E1}" srcOrd="0" destOrd="0" presId="urn:microsoft.com/office/officeart/2005/8/layout/orgChart1"/>
    <dgm:cxn modelId="{2EBB52DA-97DC-43DD-9AC6-F3E1E7B145D4}" srcId="{1B1CCCCC-ABDC-414F-B84C-C4056745822D}" destId="{70381C22-3AB6-4D19-B383-765CD4044AAC}" srcOrd="0" destOrd="0" parTransId="{FB504D07-378F-45A9-A111-36ECB98D9B05}" sibTransId="{48EFE2BF-9E39-4567-8558-B138A0B11F5B}"/>
    <dgm:cxn modelId="{03FFD4DB-A5ED-47FB-8586-3B23A7F280B6}" type="presOf" srcId="{1B1CCCCC-ABDC-414F-B84C-C4056745822D}" destId="{476417AB-5FB6-44D5-8717-1502F2C8E0DD}" srcOrd="0" destOrd="0" presId="urn:microsoft.com/office/officeart/2005/8/layout/orgChart1"/>
    <dgm:cxn modelId="{8F8F61DC-E6E6-427B-A5F1-836FE2CE2046}" srcId="{51805BBC-B407-4141-96B2-BF47A07D25DB}" destId="{D0100B0B-882F-4C73-AE56-A559C6EB6281}" srcOrd="0" destOrd="0" parTransId="{D5795B07-0ADB-48F5-B8C4-B588ADB226B5}" sibTransId="{8E0CC69A-1D87-4F48-8931-702A50CE6D62}"/>
    <dgm:cxn modelId="{2BFD32E1-A348-4364-BAB0-02E33AF07F13}" type="presOf" srcId="{1B1CCCCC-ABDC-414F-B84C-C4056745822D}" destId="{ED33F785-9E53-4D91-8961-9656CFCAB7FB}" srcOrd="1" destOrd="0" presId="urn:microsoft.com/office/officeart/2005/8/layout/orgChart1"/>
    <dgm:cxn modelId="{1A8A04E3-1B6D-44D3-B628-680768ECFD07}" type="presOf" srcId="{94CCF424-B2C3-4FB2-94FC-7F657149F6F5}" destId="{8F541195-17D5-4CE4-8A8A-1B5A8C0C28F0}" srcOrd="1" destOrd="0" presId="urn:microsoft.com/office/officeart/2005/8/layout/orgChart1"/>
    <dgm:cxn modelId="{C29208E3-80D6-4396-9538-5D899C17FDD0}" srcId="{CB1FE795-C25A-42CE-9493-A33FCE21CFE4}" destId="{6844CCE4-8629-4AAA-930D-3C1388DE431D}" srcOrd="2" destOrd="0" parTransId="{B3E56C02-291C-4F62-8F2D-DB3C3E4542A6}" sibTransId="{C012630F-0A3F-4B65-B35C-0DA70DCF71FC}"/>
    <dgm:cxn modelId="{DA88B1E4-0E88-4EB3-B127-59DF299B4039}" srcId="{CB1FE795-C25A-42CE-9493-A33FCE21CFE4}" destId="{C0600768-A755-471D-97FC-E650C9EFED34}" srcOrd="1" destOrd="0" parTransId="{0538BAB3-3E81-4F65-8FDD-122C68DFA3C8}" sibTransId="{A1D353BD-3465-4622-B388-1DDE99BB719A}"/>
    <dgm:cxn modelId="{9C7D30E6-37AA-4A2A-A29A-1FDEA0239085}" srcId="{93F86543-0A6A-4A9F-BFBA-6FC63EAE21AF}" destId="{1B1CCCCC-ABDC-414F-B84C-C4056745822D}" srcOrd="0" destOrd="0" parTransId="{1F05157A-B14F-4CF8-B6E1-9AE561557F61}" sibTransId="{010A9B54-E28F-47B5-B221-61FB1185FF42}"/>
    <dgm:cxn modelId="{0399D2E6-72ED-4267-AF0C-EDE6B20CA547}" type="presOf" srcId="{623A49C8-DB7A-434F-AB0B-89589EAB503A}" destId="{9688506F-F9D1-43AE-A3F5-01EBA4DD3D30}" srcOrd="0" destOrd="0" presId="urn:microsoft.com/office/officeart/2005/8/layout/orgChart1"/>
    <dgm:cxn modelId="{7D7B5CEC-731C-4227-936B-D96D3CE035D6}" srcId="{93F86543-0A6A-4A9F-BFBA-6FC63EAE21AF}" destId="{51805BBC-B407-4141-96B2-BF47A07D25DB}" srcOrd="1" destOrd="0" parTransId="{587DB43C-8793-454B-A095-0C1769264308}" sibTransId="{7B7BF694-9D2D-4CAF-925A-B5A074AE2DD4}"/>
    <dgm:cxn modelId="{221C87EC-5A87-4EE7-9F9D-CF3ACA93C133}" type="presOf" srcId="{83B8735D-3B1C-49B4-8985-B119A740F32A}" destId="{C592D668-E186-43B3-878C-CAE1F1C12315}" srcOrd="0" destOrd="0" presId="urn:microsoft.com/office/officeart/2005/8/layout/orgChart1"/>
    <dgm:cxn modelId="{B339F2EF-47CB-419F-B30A-A3CB9F353DB2}" srcId="{CB1FE795-C25A-42CE-9493-A33FCE21CFE4}" destId="{83B8735D-3B1C-49B4-8985-B119A740F32A}" srcOrd="0" destOrd="0" parTransId="{89DEF892-FFD8-4D47-8002-7CE932283E49}" sibTransId="{A53A0207-D354-499A-949B-AB892B9FCC5A}"/>
    <dgm:cxn modelId="{6C6C2BF2-6CBA-4386-8F3B-6E4BB4C8AD3B}" type="presOf" srcId="{4EEC72C2-651A-4DA4-9A29-AC4A46F63DE5}" destId="{4C447228-E66E-43E3-9149-4D527E21BCC3}" srcOrd="0" destOrd="0" presId="urn:microsoft.com/office/officeart/2005/8/layout/orgChart1"/>
    <dgm:cxn modelId="{39CEE6F8-5FC9-4C63-A0F8-401378AAC327}" type="presOf" srcId="{51805BBC-B407-4141-96B2-BF47A07D25DB}" destId="{FF4F9B85-2DBA-4EB4-BA41-38F548CF3D72}" srcOrd="1" destOrd="0" presId="urn:microsoft.com/office/officeart/2005/8/layout/orgChart1"/>
    <dgm:cxn modelId="{A1018BFE-4C7F-4C96-9469-6F438B959414}" type="presOf" srcId="{6844CCE4-8629-4AAA-930D-3C1388DE431D}" destId="{E143775B-B16D-41B3-AAF7-7504E34FCA87}" srcOrd="0" destOrd="0" presId="urn:microsoft.com/office/officeart/2005/8/layout/orgChart1"/>
    <dgm:cxn modelId="{F2FC3388-75AA-4955-B2AC-E319A51AA409}" type="presParOf" srcId="{950C638C-434C-4BE1-94C2-A50B1DA20AA6}" destId="{87576FF5-AACA-4DA6-B9D6-F0755C917ADB}" srcOrd="0" destOrd="0" presId="urn:microsoft.com/office/officeart/2005/8/layout/orgChart1"/>
    <dgm:cxn modelId="{21817278-FEBD-4453-B205-C47EBC5FB619}" type="presParOf" srcId="{87576FF5-AACA-4DA6-B9D6-F0755C917ADB}" destId="{B12D9C5D-2348-4F41-9BD9-0EA950482683}" srcOrd="0" destOrd="0" presId="urn:microsoft.com/office/officeart/2005/8/layout/orgChart1"/>
    <dgm:cxn modelId="{9D2B6FFF-6CE7-4C0F-BCC4-D8B23FCD0A19}" type="presParOf" srcId="{B12D9C5D-2348-4F41-9BD9-0EA950482683}" destId="{1677D072-86D1-4707-A68F-3619FF19C070}" srcOrd="0" destOrd="0" presId="urn:microsoft.com/office/officeart/2005/8/layout/orgChart1"/>
    <dgm:cxn modelId="{58C85215-3471-4CC1-BFCB-A4E44713C635}" type="presParOf" srcId="{B12D9C5D-2348-4F41-9BD9-0EA950482683}" destId="{F4ED64DB-6438-4623-8E88-2FD760ABA6CC}" srcOrd="1" destOrd="0" presId="urn:microsoft.com/office/officeart/2005/8/layout/orgChart1"/>
    <dgm:cxn modelId="{9A90B3DD-3D4F-4415-8B28-CB48101382D9}" type="presParOf" srcId="{87576FF5-AACA-4DA6-B9D6-F0755C917ADB}" destId="{D7FCE8D0-5A01-4C43-868C-234513822CA2}" srcOrd="1" destOrd="0" presId="urn:microsoft.com/office/officeart/2005/8/layout/orgChart1"/>
    <dgm:cxn modelId="{78198ADD-5835-4722-9B79-652102A35651}" type="presParOf" srcId="{87576FF5-AACA-4DA6-B9D6-F0755C917ADB}" destId="{B34AC399-04BC-4F7B-82BF-CF67DDE7F359}" srcOrd="2" destOrd="0" presId="urn:microsoft.com/office/officeart/2005/8/layout/orgChart1"/>
    <dgm:cxn modelId="{4A75D600-4BAD-4C07-B156-5F633CD62112}" type="presParOf" srcId="{B34AC399-04BC-4F7B-82BF-CF67DDE7F359}" destId="{C4444390-2A84-4C28-B2B6-0B7A98B9E2AC}" srcOrd="0" destOrd="0" presId="urn:microsoft.com/office/officeart/2005/8/layout/orgChart1"/>
    <dgm:cxn modelId="{C3B3D268-B93F-430E-86B2-83BD92F67F23}" type="presParOf" srcId="{B34AC399-04BC-4F7B-82BF-CF67DDE7F359}" destId="{65FB8C37-DD36-4114-9340-49D82D1D7F6E}" srcOrd="1" destOrd="0" presId="urn:microsoft.com/office/officeart/2005/8/layout/orgChart1"/>
    <dgm:cxn modelId="{2EAF6AD6-4764-4957-A135-E06CA78B712A}" type="presParOf" srcId="{65FB8C37-DD36-4114-9340-49D82D1D7F6E}" destId="{B434F8E6-1BC0-493B-915F-4ED1735DEE52}" srcOrd="0" destOrd="0" presId="urn:microsoft.com/office/officeart/2005/8/layout/orgChart1"/>
    <dgm:cxn modelId="{51B40E0C-C0DC-4E71-8E86-72536293C753}" type="presParOf" srcId="{B434F8E6-1BC0-493B-915F-4ED1735DEE52}" destId="{D29F4566-15F8-443F-BA84-CE6C090A8A09}" srcOrd="0" destOrd="0" presId="urn:microsoft.com/office/officeart/2005/8/layout/orgChart1"/>
    <dgm:cxn modelId="{CCA6D2FA-0DE7-476D-9D71-1773E5CDE80E}" type="presParOf" srcId="{B434F8E6-1BC0-493B-915F-4ED1735DEE52}" destId="{B60CCFF4-44FF-4E46-95E0-7A2EAB29425D}" srcOrd="1" destOrd="0" presId="urn:microsoft.com/office/officeart/2005/8/layout/orgChart1"/>
    <dgm:cxn modelId="{0058049E-30A4-446A-85BD-3ECECD817EC0}" type="presParOf" srcId="{65FB8C37-DD36-4114-9340-49D82D1D7F6E}" destId="{5EE63A06-93CC-491D-BBDE-4D7C68D4222D}" srcOrd="1" destOrd="0" presId="urn:microsoft.com/office/officeart/2005/8/layout/orgChart1"/>
    <dgm:cxn modelId="{43F5D2B2-A226-4E97-9F0D-A89F28107EA0}" type="presParOf" srcId="{65FB8C37-DD36-4114-9340-49D82D1D7F6E}" destId="{18624C1A-F73C-412C-81DE-FAAC50CA00E4}" srcOrd="2" destOrd="0" presId="urn:microsoft.com/office/officeart/2005/8/layout/orgChart1"/>
    <dgm:cxn modelId="{34444789-C678-4AA1-85C2-446AD69972A6}" type="presParOf" srcId="{18624C1A-F73C-412C-81DE-FAAC50CA00E4}" destId="{47E00821-AB8F-4472-B00E-624399EF1ACF}" srcOrd="0" destOrd="0" presId="urn:microsoft.com/office/officeart/2005/8/layout/orgChart1"/>
    <dgm:cxn modelId="{BF0E6BCA-5627-4B30-8A15-3E9ACBEB45C6}" type="presParOf" srcId="{18624C1A-F73C-412C-81DE-FAAC50CA00E4}" destId="{278D74A7-9517-4C39-98D4-D6185B41A46C}" srcOrd="1" destOrd="0" presId="urn:microsoft.com/office/officeart/2005/8/layout/orgChart1"/>
    <dgm:cxn modelId="{50801390-8D2C-4881-8B84-4F0189F3C0B9}" type="presParOf" srcId="{278D74A7-9517-4C39-98D4-D6185B41A46C}" destId="{4CB4C446-96AF-424B-907F-6DD94B52D16D}" srcOrd="0" destOrd="0" presId="urn:microsoft.com/office/officeart/2005/8/layout/orgChart1"/>
    <dgm:cxn modelId="{21236CB2-69B4-4A21-8E83-E4E7CFE90CD0}" type="presParOf" srcId="{4CB4C446-96AF-424B-907F-6DD94B52D16D}" destId="{9A0C9366-9771-4689-AF3F-1A39C2A90071}" srcOrd="0" destOrd="0" presId="urn:microsoft.com/office/officeart/2005/8/layout/orgChart1"/>
    <dgm:cxn modelId="{0B616742-8015-4E0B-82B9-E98C783F8930}" type="presParOf" srcId="{4CB4C446-96AF-424B-907F-6DD94B52D16D}" destId="{FC3F3EBF-CFAC-4C4B-89C2-60608F9560EE}" srcOrd="1" destOrd="0" presId="urn:microsoft.com/office/officeart/2005/8/layout/orgChart1"/>
    <dgm:cxn modelId="{63080CA4-211E-4E7B-A31A-F995FDA16272}" type="presParOf" srcId="{278D74A7-9517-4C39-98D4-D6185B41A46C}" destId="{872018B2-58B6-4DE6-AB3D-AC2B564FBB48}" srcOrd="1" destOrd="0" presId="urn:microsoft.com/office/officeart/2005/8/layout/orgChart1"/>
    <dgm:cxn modelId="{C6693CB2-30C7-4F6C-9DCC-39DB67FEB4C2}" type="presParOf" srcId="{278D74A7-9517-4C39-98D4-D6185B41A46C}" destId="{1ED0932E-1E6F-4B9D-9098-CEE91B743233}" srcOrd="2" destOrd="0" presId="urn:microsoft.com/office/officeart/2005/8/layout/orgChart1"/>
    <dgm:cxn modelId="{8EC2B1DE-6D75-4938-9FB0-AA148D60D3F3}" type="presParOf" srcId="{1ED0932E-1E6F-4B9D-9098-CEE91B743233}" destId="{02FD24CF-0A03-49B8-9438-36E21354E67B}" srcOrd="0" destOrd="0" presId="urn:microsoft.com/office/officeart/2005/8/layout/orgChart1"/>
    <dgm:cxn modelId="{86383A51-76DA-41C5-908B-438F9785DEB7}" type="presParOf" srcId="{1ED0932E-1E6F-4B9D-9098-CEE91B743233}" destId="{931EEC3C-20A3-4A1E-BABF-4E80A24548E1}" srcOrd="1" destOrd="0" presId="urn:microsoft.com/office/officeart/2005/8/layout/orgChart1"/>
    <dgm:cxn modelId="{5A1020A4-3E92-41BC-B95C-5B1B8CDDA652}" type="presParOf" srcId="{931EEC3C-20A3-4A1E-BABF-4E80A24548E1}" destId="{967A5FA3-6053-431E-A1C9-86570B7BE085}" srcOrd="0" destOrd="0" presId="urn:microsoft.com/office/officeart/2005/8/layout/orgChart1"/>
    <dgm:cxn modelId="{81AB68BA-F83B-41A1-9364-5C0EE4E36EDD}" type="presParOf" srcId="{967A5FA3-6053-431E-A1C9-86570B7BE085}" destId="{476417AB-5FB6-44D5-8717-1502F2C8E0DD}" srcOrd="0" destOrd="0" presId="urn:microsoft.com/office/officeart/2005/8/layout/orgChart1"/>
    <dgm:cxn modelId="{A276F560-AAE6-4575-B935-E0A2C1CAF025}" type="presParOf" srcId="{967A5FA3-6053-431E-A1C9-86570B7BE085}" destId="{ED33F785-9E53-4D91-8961-9656CFCAB7FB}" srcOrd="1" destOrd="0" presId="urn:microsoft.com/office/officeart/2005/8/layout/orgChart1"/>
    <dgm:cxn modelId="{CD39DC9D-B07C-4E41-9D9A-1134E004E5DA}" type="presParOf" srcId="{931EEC3C-20A3-4A1E-BABF-4E80A24548E1}" destId="{D88B1D1B-C9E3-4C24-B6FA-702464E0A950}" srcOrd="1" destOrd="0" presId="urn:microsoft.com/office/officeart/2005/8/layout/orgChart1"/>
    <dgm:cxn modelId="{3653AA18-37D7-442F-9707-C3CF503A0681}" type="presParOf" srcId="{931EEC3C-20A3-4A1E-BABF-4E80A24548E1}" destId="{18A8B1FB-FC7A-41DB-846F-76737FF94AB8}" srcOrd="2" destOrd="0" presId="urn:microsoft.com/office/officeart/2005/8/layout/orgChart1"/>
    <dgm:cxn modelId="{0863BC21-4D9F-41C8-954D-AA9B7B673124}" type="presParOf" srcId="{18A8B1FB-FC7A-41DB-846F-76737FF94AB8}" destId="{E6C30F72-C3EB-4669-A6E4-A2D499326DCA}" srcOrd="0" destOrd="0" presId="urn:microsoft.com/office/officeart/2005/8/layout/orgChart1"/>
    <dgm:cxn modelId="{65BB13B7-4E6E-4B99-A9CF-C13B55259B19}" type="presParOf" srcId="{18A8B1FB-FC7A-41DB-846F-76737FF94AB8}" destId="{501DF8F4-2D0C-46BC-9381-8EE222AACA6A}" srcOrd="1" destOrd="0" presId="urn:microsoft.com/office/officeart/2005/8/layout/orgChart1"/>
    <dgm:cxn modelId="{1DB0C577-0927-475B-895B-8BDBD9BDD23B}" type="presParOf" srcId="{501DF8F4-2D0C-46BC-9381-8EE222AACA6A}" destId="{927EBDAA-DD7E-479A-AC6A-9167F3C14E19}" srcOrd="0" destOrd="0" presId="urn:microsoft.com/office/officeart/2005/8/layout/orgChart1"/>
    <dgm:cxn modelId="{975EB9ED-3C29-4105-AC63-7A3CB4841B81}" type="presParOf" srcId="{927EBDAA-DD7E-479A-AC6A-9167F3C14E19}" destId="{03FB4C15-8B0D-4D6F-B055-77FC326A909B}" srcOrd="0" destOrd="0" presId="urn:microsoft.com/office/officeart/2005/8/layout/orgChart1"/>
    <dgm:cxn modelId="{930C73FF-E394-4599-8489-CDBCB6BEADB6}" type="presParOf" srcId="{927EBDAA-DD7E-479A-AC6A-9167F3C14E19}" destId="{5EDBBFE7-B66D-46FD-BCA1-EFF057A8D88A}" srcOrd="1" destOrd="0" presId="urn:microsoft.com/office/officeart/2005/8/layout/orgChart1"/>
    <dgm:cxn modelId="{60EBA5D5-7AEB-418C-AB63-A4C34946895F}" type="presParOf" srcId="{501DF8F4-2D0C-46BC-9381-8EE222AACA6A}" destId="{55061EEA-2379-42D9-AC22-9687FB8CFDDD}" srcOrd="1" destOrd="0" presId="urn:microsoft.com/office/officeart/2005/8/layout/orgChart1"/>
    <dgm:cxn modelId="{769D0F7F-AF21-4C3C-9A25-1677DC2EF6D6}" type="presParOf" srcId="{501DF8F4-2D0C-46BC-9381-8EE222AACA6A}" destId="{5D4A3E5A-3B83-451B-9952-DEA31B28EC50}" srcOrd="2" destOrd="0" presId="urn:microsoft.com/office/officeart/2005/8/layout/orgChart1"/>
    <dgm:cxn modelId="{2B096FB4-C2EC-4D45-AF49-B4EA83DD5F00}" type="presParOf" srcId="{5D4A3E5A-3B83-451B-9952-DEA31B28EC50}" destId="{DD1EF6A1-EF06-46FE-BF88-D29F18B4B499}" srcOrd="0" destOrd="0" presId="urn:microsoft.com/office/officeart/2005/8/layout/orgChart1"/>
    <dgm:cxn modelId="{5E91F8D6-5855-4E31-911D-6A609942BE80}" type="presParOf" srcId="{5D4A3E5A-3B83-451B-9952-DEA31B28EC50}" destId="{E55F37E0-4CFA-429C-A57C-365556895885}" srcOrd="1" destOrd="0" presId="urn:microsoft.com/office/officeart/2005/8/layout/orgChart1"/>
    <dgm:cxn modelId="{A598823C-7AD7-490C-8C87-F63FA5E1DD14}" type="presParOf" srcId="{E55F37E0-4CFA-429C-A57C-365556895885}" destId="{B2D6AC70-BEBA-4AAB-8527-5498512CDAFE}" srcOrd="0" destOrd="0" presId="urn:microsoft.com/office/officeart/2005/8/layout/orgChart1"/>
    <dgm:cxn modelId="{05D42151-41E1-453B-86B9-22E981D7AC0B}" type="presParOf" srcId="{B2D6AC70-BEBA-4AAB-8527-5498512CDAFE}" destId="{23AFEBAF-338E-4E21-8092-E269A1FF4B7F}" srcOrd="0" destOrd="0" presId="urn:microsoft.com/office/officeart/2005/8/layout/orgChart1"/>
    <dgm:cxn modelId="{4FDEB9B3-8B41-42C3-894A-15E747409787}" type="presParOf" srcId="{B2D6AC70-BEBA-4AAB-8527-5498512CDAFE}" destId="{5C9B8769-B063-426B-BE24-D06929007892}" srcOrd="1" destOrd="0" presId="urn:microsoft.com/office/officeart/2005/8/layout/orgChart1"/>
    <dgm:cxn modelId="{09227FE3-207E-4548-840E-5DA67A0A5310}" type="presParOf" srcId="{E55F37E0-4CFA-429C-A57C-365556895885}" destId="{57D2B872-4710-4D78-9C80-B81FBD1B8665}" srcOrd="1" destOrd="0" presId="urn:microsoft.com/office/officeart/2005/8/layout/orgChart1"/>
    <dgm:cxn modelId="{C3FE3219-E51E-4719-80B1-18F1E6A37ED5}" type="presParOf" srcId="{E55F37E0-4CFA-429C-A57C-365556895885}" destId="{4490A382-1EE7-4721-BA5F-369CF8FED095}" srcOrd="2" destOrd="0" presId="urn:microsoft.com/office/officeart/2005/8/layout/orgChart1"/>
    <dgm:cxn modelId="{F3E1EA9E-E23A-4EC3-9F77-FE2FA8011E65}" type="presParOf" srcId="{4490A382-1EE7-4721-BA5F-369CF8FED095}" destId="{72B5ACCB-5537-4922-9155-2BDF909A6E1B}" srcOrd="0" destOrd="0" presId="urn:microsoft.com/office/officeart/2005/8/layout/orgChart1"/>
    <dgm:cxn modelId="{0ACEBFDB-D0C9-42B1-AE1E-BF7BB30D3E74}" type="presParOf" srcId="{4490A382-1EE7-4721-BA5F-369CF8FED095}" destId="{B134D72D-F228-49D2-BC42-F52F618C52C1}" srcOrd="1" destOrd="0" presId="urn:microsoft.com/office/officeart/2005/8/layout/orgChart1"/>
    <dgm:cxn modelId="{D89B6989-43AF-4441-97CC-B5883F337A24}" type="presParOf" srcId="{B134D72D-F228-49D2-BC42-F52F618C52C1}" destId="{BB7B748C-EE4E-4BE7-A419-A8BE7D156209}" srcOrd="0" destOrd="0" presId="urn:microsoft.com/office/officeart/2005/8/layout/orgChart1"/>
    <dgm:cxn modelId="{0C48975C-F144-4275-A7CB-802AB85193B7}" type="presParOf" srcId="{BB7B748C-EE4E-4BE7-A419-A8BE7D156209}" destId="{7AD0DD05-E7EF-4484-9EC5-3C984104A13F}" srcOrd="0" destOrd="0" presId="urn:microsoft.com/office/officeart/2005/8/layout/orgChart1"/>
    <dgm:cxn modelId="{1640F5AF-0F3F-4BE0-980D-0A573B5D5AF9}" type="presParOf" srcId="{BB7B748C-EE4E-4BE7-A419-A8BE7D156209}" destId="{78CE7905-255F-4A73-A344-D2F2A4F661D9}" srcOrd="1" destOrd="0" presId="urn:microsoft.com/office/officeart/2005/8/layout/orgChart1"/>
    <dgm:cxn modelId="{A170F1AA-B272-41BC-86D5-C01EF181C350}" type="presParOf" srcId="{B134D72D-F228-49D2-BC42-F52F618C52C1}" destId="{9DA7C2CE-03CA-467E-89AB-87CF28AD5CFD}" srcOrd="1" destOrd="0" presId="urn:microsoft.com/office/officeart/2005/8/layout/orgChart1"/>
    <dgm:cxn modelId="{4F1AFD4F-EC78-4323-AB5F-4D1E363D9EA8}" type="presParOf" srcId="{B134D72D-F228-49D2-BC42-F52F618C52C1}" destId="{F78C501D-10C4-4BE5-8DAF-115EA459A8B2}" srcOrd="2" destOrd="0" presId="urn:microsoft.com/office/officeart/2005/8/layout/orgChart1"/>
    <dgm:cxn modelId="{8205D3BC-2E2B-4D15-ACE0-2B04EC441006}" type="presParOf" srcId="{F78C501D-10C4-4BE5-8DAF-115EA459A8B2}" destId="{38696B31-829D-42CC-AB51-9AF2EEDD52A3}" srcOrd="0" destOrd="0" presId="urn:microsoft.com/office/officeart/2005/8/layout/orgChart1"/>
    <dgm:cxn modelId="{6EF91836-92A5-4628-86B1-8981C679CB70}" type="presParOf" srcId="{F78C501D-10C4-4BE5-8DAF-115EA459A8B2}" destId="{34A41E22-6540-49E2-96A9-D6E7FCAA8873}" srcOrd="1" destOrd="0" presId="urn:microsoft.com/office/officeart/2005/8/layout/orgChart1"/>
    <dgm:cxn modelId="{5A7BEDCE-F9E8-4A04-B57C-EBB7EB87BF57}" type="presParOf" srcId="{34A41E22-6540-49E2-96A9-D6E7FCAA8873}" destId="{3CC21031-1F77-4A16-BA38-0A6AC2FDBDCC}" srcOrd="0" destOrd="0" presId="urn:microsoft.com/office/officeart/2005/8/layout/orgChart1"/>
    <dgm:cxn modelId="{45125179-BDCA-47FC-85BE-6C87695D5F74}" type="presParOf" srcId="{3CC21031-1F77-4A16-BA38-0A6AC2FDBDCC}" destId="{AC83C6EF-7A89-4E0A-8976-8EBE0CC3FEF9}" srcOrd="0" destOrd="0" presId="urn:microsoft.com/office/officeart/2005/8/layout/orgChart1"/>
    <dgm:cxn modelId="{C069DB3D-E1F0-493B-A16C-66A194631A47}" type="presParOf" srcId="{3CC21031-1F77-4A16-BA38-0A6AC2FDBDCC}" destId="{8F541195-17D5-4CE4-8A8A-1B5A8C0C28F0}" srcOrd="1" destOrd="0" presId="urn:microsoft.com/office/officeart/2005/8/layout/orgChart1"/>
    <dgm:cxn modelId="{A922227A-610A-4546-9279-DDB92D95EECD}" type="presParOf" srcId="{34A41E22-6540-49E2-96A9-D6E7FCAA8873}" destId="{7C400267-23D4-435A-9A15-4A1215832C05}" srcOrd="1" destOrd="0" presId="urn:microsoft.com/office/officeart/2005/8/layout/orgChart1"/>
    <dgm:cxn modelId="{2D369B41-B13A-4CA4-8857-D76428524259}" type="presParOf" srcId="{34A41E22-6540-49E2-96A9-D6E7FCAA8873}" destId="{A234AE73-7A19-4332-A628-41120CB27FAA}" srcOrd="2" destOrd="0" presId="urn:microsoft.com/office/officeart/2005/8/layout/orgChart1"/>
    <dgm:cxn modelId="{F2CD750B-0FB5-4876-8356-2F0F32D00858}" type="presParOf" srcId="{1ED0932E-1E6F-4B9D-9098-CEE91B743233}" destId="{4DECAD74-3683-49CB-9649-72B9AE3A6FED}" srcOrd="2" destOrd="0" presId="urn:microsoft.com/office/officeart/2005/8/layout/orgChart1"/>
    <dgm:cxn modelId="{4A9BFC73-D095-4FB0-BDA2-6A30B266D4F0}" type="presParOf" srcId="{1ED0932E-1E6F-4B9D-9098-CEE91B743233}" destId="{FD681B5E-7B54-438C-A614-F2BA76876754}" srcOrd="3" destOrd="0" presId="urn:microsoft.com/office/officeart/2005/8/layout/orgChart1"/>
    <dgm:cxn modelId="{0F5F7428-2362-4980-819F-2323AA978EE9}" type="presParOf" srcId="{FD681B5E-7B54-438C-A614-F2BA76876754}" destId="{06B0DC4B-C17E-43AC-BA0E-03D114DA0434}" srcOrd="0" destOrd="0" presId="urn:microsoft.com/office/officeart/2005/8/layout/orgChart1"/>
    <dgm:cxn modelId="{5A86A338-6AFC-4DDF-96F8-3C11D5B86955}" type="presParOf" srcId="{06B0DC4B-C17E-43AC-BA0E-03D114DA0434}" destId="{47ED87D5-C036-436C-8582-35180FAE00BD}" srcOrd="0" destOrd="0" presId="urn:microsoft.com/office/officeart/2005/8/layout/orgChart1"/>
    <dgm:cxn modelId="{D0FD0317-F631-4453-8979-6C197801E66C}" type="presParOf" srcId="{06B0DC4B-C17E-43AC-BA0E-03D114DA0434}" destId="{FF4F9B85-2DBA-4EB4-BA41-38F548CF3D72}" srcOrd="1" destOrd="0" presId="urn:microsoft.com/office/officeart/2005/8/layout/orgChart1"/>
    <dgm:cxn modelId="{E3C6DE9A-5361-46EF-9ECB-471E692BDFA2}" type="presParOf" srcId="{FD681B5E-7B54-438C-A614-F2BA76876754}" destId="{09419CB7-12F9-4BED-9286-B1485CE57726}" srcOrd="1" destOrd="0" presId="urn:microsoft.com/office/officeart/2005/8/layout/orgChart1"/>
    <dgm:cxn modelId="{FF399B17-3890-406F-8B51-8E43DF673297}" type="presParOf" srcId="{FD681B5E-7B54-438C-A614-F2BA76876754}" destId="{449CEDB0-7739-4FDF-B0AF-BD364DF8F67E}" srcOrd="2" destOrd="0" presId="urn:microsoft.com/office/officeart/2005/8/layout/orgChart1"/>
    <dgm:cxn modelId="{5D6D4CC5-A44D-4B29-B972-C1EF70198C17}" type="presParOf" srcId="{449CEDB0-7739-4FDF-B0AF-BD364DF8F67E}" destId="{084145EF-9AB1-4094-BF4F-484000F11CD1}" srcOrd="0" destOrd="0" presId="urn:microsoft.com/office/officeart/2005/8/layout/orgChart1"/>
    <dgm:cxn modelId="{2A52A6DF-A190-45DE-A20D-F35292C7BD80}" type="presParOf" srcId="{449CEDB0-7739-4FDF-B0AF-BD364DF8F67E}" destId="{42BB7724-BC15-4EA1-B288-84977166DB16}" srcOrd="1" destOrd="0" presId="urn:microsoft.com/office/officeart/2005/8/layout/orgChart1"/>
    <dgm:cxn modelId="{92A1F9E5-181B-47E9-9144-C7A9699E2469}" type="presParOf" srcId="{42BB7724-BC15-4EA1-B288-84977166DB16}" destId="{600AE2A7-5D26-4C62-A29B-E2BE9B12F2AF}" srcOrd="0" destOrd="0" presId="urn:microsoft.com/office/officeart/2005/8/layout/orgChart1"/>
    <dgm:cxn modelId="{7872EC48-7893-4BEF-BD6D-9E1FC9CE99B1}" type="presParOf" srcId="{600AE2A7-5D26-4C62-A29B-E2BE9B12F2AF}" destId="{01D5BAE1-0993-42C7-AE47-BE4D94647EA6}" srcOrd="0" destOrd="0" presId="urn:microsoft.com/office/officeart/2005/8/layout/orgChart1"/>
    <dgm:cxn modelId="{F41C2A6B-490A-421D-9B0E-8BA35254F0CC}" type="presParOf" srcId="{600AE2A7-5D26-4C62-A29B-E2BE9B12F2AF}" destId="{36DA47F8-50F4-4759-A739-665045DA09E4}" srcOrd="1" destOrd="0" presId="urn:microsoft.com/office/officeart/2005/8/layout/orgChart1"/>
    <dgm:cxn modelId="{623A51A6-21A9-4229-9247-DF67315CDC78}" type="presParOf" srcId="{42BB7724-BC15-4EA1-B288-84977166DB16}" destId="{89F4ED40-95A4-4805-A41D-DE1102D6550A}" srcOrd="1" destOrd="0" presId="urn:microsoft.com/office/officeart/2005/8/layout/orgChart1"/>
    <dgm:cxn modelId="{4544B269-BFDA-41B1-BD31-D33F06C5315D}" type="presParOf" srcId="{42BB7724-BC15-4EA1-B288-84977166DB16}" destId="{18C740AA-8888-4F4D-B095-80AB928FA160}" srcOrd="2" destOrd="0" presId="urn:microsoft.com/office/officeart/2005/8/layout/orgChart1"/>
    <dgm:cxn modelId="{4D64A0DE-795D-4CFB-BFBB-D16F81A1D422}" type="presParOf" srcId="{18C740AA-8888-4F4D-B095-80AB928FA160}" destId="{F406CC51-BF72-4F0C-9F2A-67DE07934F94}" srcOrd="0" destOrd="0" presId="urn:microsoft.com/office/officeart/2005/8/layout/orgChart1"/>
    <dgm:cxn modelId="{7CF0C0EB-D6BE-46F2-8394-64C1C43AABC9}" type="presParOf" srcId="{18C740AA-8888-4F4D-B095-80AB928FA160}" destId="{F3250498-4E5E-4D33-A70C-087A50E44244}" srcOrd="1" destOrd="0" presId="urn:microsoft.com/office/officeart/2005/8/layout/orgChart1"/>
    <dgm:cxn modelId="{525F8259-9898-42F7-81CC-E5F2FE3CA43C}" type="presParOf" srcId="{F3250498-4E5E-4D33-A70C-087A50E44244}" destId="{FE49A8AB-9269-4152-8F10-5A441BC011BF}" srcOrd="0" destOrd="0" presId="urn:microsoft.com/office/officeart/2005/8/layout/orgChart1"/>
    <dgm:cxn modelId="{15622299-BB55-4E7C-AB78-C5FA9D70285A}" type="presParOf" srcId="{FE49A8AB-9269-4152-8F10-5A441BC011BF}" destId="{9688506F-F9D1-43AE-A3F5-01EBA4DD3D30}" srcOrd="0" destOrd="0" presId="urn:microsoft.com/office/officeart/2005/8/layout/orgChart1"/>
    <dgm:cxn modelId="{8E2EC12E-8626-4EE4-B8DE-9E7C5035E4AE}" type="presParOf" srcId="{FE49A8AB-9269-4152-8F10-5A441BC011BF}" destId="{1DB974E1-71F1-499F-8F36-0CB159564E03}" srcOrd="1" destOrd="0" presId="urn:microsoft.com/office/officeart/2005/8/layout/orgChart1"/>
    <dgm:cxn modelId="{D9A8F4A3-07FD-4B2A-ADD1-AD428ECCA4A9}" type="presParOf" srcId="{F3250498-4E5E-4D33-A70C-087A50E44244}" destId="{4B08D32D-8318-431E-A704-BA36B2D41AE7}" srcOrd="1" destOrd="0" presId="urn:microsoft.com/office/officeart/2005/8/layout/orgChart1"/>
    <dgm:cxn modelId="{42612794-805E-479B-A43A-9F48D77850C8}" type="presParOf" srcId="{F3250498-4E5E-4D33-A70C-087A50E44244}" destId="{7AC347B1-60CF-47D9-8E91-5BB9614A755B}" srcOrd="2" destOrd="0" presId="urn:microsoft.com/office/officeart/2005/8/layout/orgChart1"/>
    <dgm:cxn modelId="{F7B51C2D-4894-4247-9C86-719A03A62FA7}" type="presParOf" srcId="{18624C1A-F73C-412C-81DE-FAAC50CA00E4}" destId="{60A0B0DF-8CBA-456B-9779-00D72AA2C05A}" srcOrd="2" destOrd="0" presId="urn:microsoft.com/office/officeart/2005/8/layout/orgChart1"/>
    <dgm:cxn modelId="{C029D290-8878-42BC-80B5-41CF8B17157D}" type="presParOf" srcId="{18624C1A-F73C-412C-81DE-FAAC50CA00E4}" destId="{4745B0BA-11C9-4832-A093-D440C44F6400}" srcOrd="3" destOrd="0" presId="urn:microsoft.com/office/officeart/2005/8/layout/orgChart1"/>
    <dgm:cxn modelId="{E7F79DAB-37B8-4AE8-B0F4-ECC3BFF232CF}" type="presParOf" srcId="{4745B0BA-11C9-4832-A093-D440C44F6400}" destId="{6AE99C1A-04DC-4A8D-8455-08369B8910DC}" srcOrd="0" destOrd="0" presId="urn:microsoft.com/office/officeart/2005/8/layout/orgChart1"/>
    <dgm:cxn modelId="{948C3771-CDD9-4BAC-A007-9A3982072A5B}" type="presParOf" srcId="{6AE99C1A-04DC-4A8D-8455-08369B8910DC}" destId="{69D295CA-A56C-454F-B5B4-A83DB814FB5A}" srcOrd="0" destOrd="0" presId="urn:microsoft.com/office/officeart/2005/8/layout/orgChart1"/>
    <dgm:cxn modelId="{12CE3386-7556-413E-AA99-B512EA7C6A0A}" type="presParOf" srcId="{6AE99C1A-04DC-4A8D-8455-08369B8910DC}" destId="{287F71F3-1DBC-4186-9152-23C7D71DEF3A}" srcOrd="1" destOrd="0" presId="urn:microsoft.com/office/officeart/2005/8/layout/orgChart1"/>
    <dgm:cxn modelId="{AFC57048-2B87-400E-A7FA-5436264ABCD4}" type="presParOf" srcId="{4745B0BA-11C9-4832-A093-D440C44F6400}" destId="{BB9B2E67-04B6-490D-BC80-169988C889ED}" srcOrd="1" destOrd="0" presId="urn:microsoft.com/office/officeart/2005/8/layout/orgChart1"/>
    <dgm:cxn modelId="{77B1F2F6-2FF0-416E-95BA-DF352E340C34}" type="presParOf" srcId="{BB9B2E67-04B6-490D-BC80-169988C889ED}" destId="{7AAC4C56-9B15-4362-BE29-B6054A6C3C05}" srcOrd="0" destOrd="0" presId="urn:microsoft.com/office/officeart/2005/8/layout/orgChart1"/>
    <dgm:cxn modelId="{DAFA2ADA-0936-42C4-A647-3E9CBF13417D}" type="presParOf" srcId="{BB9B2E67-04B6-490D-BC80-169988C889ED}" destId="{9DDAAC1A-4F9D-445C-A10E-5CE3355D8CE6}" srcOrd="1" destOrd="0" presId="urn:microsoft.com/office/officeart/2005/8/layout/orgChart1"/>
    <dgm:cxn modelId="{5B0F3CEE-AB11-4BEA-97CC-A4A91074DB63}" type="presParOf" srcId="{9DDAAC1A-4F9D-445C-A10E-5CE3355D8CE6}" destId="{EF00ADCF-D683-400F-A9C4-E2FB9A4BFD30}" srcOrd="0" destOrd="0" presId="urn:microsoft.com/office/officeart/2005/8/layout/orgChart1"/>
    <dgm:cxn modelId="{252A31D1-3FF2-4FAA-95BC-698CC01FAB7B}" type="presParOf" srcId="{EF00ADCF-D683-400F-A9C4-E2FB9A4BFD30}" destId="{C592D668-E186-43B3-878C-CAE1F1C12315}" srcOrd="0" destOrd="0" presId="urn:microsoft.com/office/officeart/2005/8/layout/orgChart1"/>
    <dgm:cxn modelId="{4CB30D3F-B825-4ED6-8759-25F7925C8A3F}" type="presParOf" srcId="{EF00ADCF-D683-400F-A9C4-E2FB9A4BFD30}" destId="{7ECD6EF3-3423-4AC1-ADFB-46F5B9812C3A}" srcOrd="1" destOrd="0" presId="urn:microsoft.com/office/officeart/2005/8/layout/orgChart1"/>
    <dgm:cxn modelId="{C46B697D-9084-4C1F-9A09-8395252B7056}" type="presParOf" srcId="{9DDAAC1A-4F9D-445C-A10E-5CE3355D8CE6}" destId="{C442F9A6-4401-405C-B5C6-2D3CA03D549A}" srcOrd="1" destOrd="0" presId="urn:microsoft.com/office/officeart/2005/8/layout/orgChart1"/>
    <dgm:cxn modelId="{4BC39D0A-251C-4902-A3FF-8E76B4A44621}" type="presParOf" srcId="{9DDAAC1A-4F9D-445C-A10E-5CE3355D8CE6}" destId="{6B6289BF-4A49-4C5E-9F6F-73E1FA4E112E}" srcOrd="2" destOrd="0" presId="urn:microsoft.com/office/officeart/2005/8/layout/orgChart1"/>
    <dgm:cxn modelId="{053F7918-A0AB-47B9-AEFB-85CDE7264657}" type="presParOf" srcId="{BB9B2E67-04B6-490D-BC80-169988C889ED}" destId="{FFE2C878-2FFE-48E3-81ED-C8F807171AD3}" srcOrd="2" destOrd="0" presId="urn:microsoft.com/office/officeart/2005/8/layout/orgChart1"/>
    <dgm:cxn modelId="{4C36C6F6-B833-457E-8FAA-D2A74B3D236C}" type="presParOf" srcId="{BB9B2E67-04B6-490D-BC80-169988C889ED}" destId="{900430BE-5A69-4484-BC14-BF35C2A88329}" srcOrd="3" destOrd="0" presId="urn:microsoft.com/office/officeart/2005/8/layout/orgChart1"/>
    <dgm:cxn modelId="{1AE225DC-D76D-44CB-BCAB-A2241DE45703}" type="presParOf" srcId="{900430BE-5A69-4484-BC14-BF35C2A88329}" destId="{B8739927-E072-4FB5-A813-B5F4FA45935C}" srcOrd="0" destOrd="0" presId="urn:microsoft.com/office/officeart/2005/8/layout/orgChart1"/>
    <dgm:cxn modelId="{9A0E079A-AC8F-424D-A20B-EBCBE9AC2A78}" type="presParOf" srcId="{B8739927-E072-4FB5-A813-B5F4FA45935C}" destId="{591F116C-0BC6-4807-84FF-9204977350A4}" srcOrd="0" destOrd="0" presId="urn:microsoft.com/office/officeart/2005/8/layout/orgChart1"/>
    <dgm:cxn modelId="{5560F77F-0810-4430-A635-1E2FB3405330}" type="presParOf" srcId="{B8739927-E072-4FB5-A813-B5F4FA45935C}" destId="{327B0546-5E12-40CF-A2E3-24C9842D9E03}" srcOrd="1" destOrd="0" presId="urn:microsoft.com/office/officeart/2005/8/layout/orgChart1"/>
    <dgm:cxn modelId="{C8356D4B-4653-4B3B-B4F4-8821B8BEB9AC}" type="presParOf" srcId="{900430BE-5A69-4484-BC14-BF35C2A88329}" destId="{1A759F37-7993-4D01-ABEA-2F3BAAC3AB9E}" srcOrd="1" destOrd="0" presId="urn:microsoft.com/office/officeart/2005/8/layout/orgChart1"/>
    <dgm:cxn modelId="{A5A2E112-EC6B-4488-9DD5-4F8FC22B833F}" type="presParOf" srcId="{900430BE-5A69-4484-BC14-BF35C2A88329}" destId="{CB33601A-CAF2-430C-ABB2-94B52D6A8492}" srcOrd="2" destOrd="0" presId="urn:microsoft.com/office/officeart/2005/8/layout/orgChart1"/>
    <dgm:cxn modelId="{6B7B6955-3D74-4DDE-B130-B265AAB722FF}" type="presParOf" srcId="{BB9B2E67-04B6-490D-BC80-169988C889ED}" destId="{92E65D2C-40F1-4C7C-BD66-86011859137E}" srcOrd="4" destOrd="0" presId="urn:microsoft.com/office/officeart/2005/8/layout/orgChart1"/>
    <dgm:cxn modelId="{46964C6C-3E97-4CA7-A096-12837F57B2AF}" type="presParOf" srcId="{BB9B2E67-04B6-490D-BC80-169988C889ED}" destId="{21031516-F13C-4E23-9C94-AD9E769C6075}" srcOrd="5" destOrd="0" presId="urn:microsoft.com/office/officeart/2005/8/layout/orgChart1"/>
    <dgm:cxn modelId="{88EA3F80-4618-4877-AE7E-A46A4DC48432}" type="presParOf" srcId="{21031516-F13C-4E23-9C94-AD9E769C6075}" destId="{BA9740B8-3EF4-4E59-B699-7A53AD407BF4}" srcOrd="0" destOrd="0" presId="urn:microsoft.com/office/officeart/2005/8/layout/orgChart1"/>
    <dgm:cxn modelId="{3319BBAA-ECDF-4688-9A9E-CBAD9D83F982}" type="presParOf" srcId="{BA9740B8-3EF4-4E59-B699-7A53AD407BF4}" destId="{E143775B-B16D-41B3-AAF7-7504E34FCA87}" srcOrd="0" destOrd="0" presId="urn:microsoft.com/office/officeart/2005/8/layout/orgChart1"/>
    <dgm:cxn modelId="{5110DF5E-3ECA-40BC-9CFF-AB798ED83412}" type="presParOf" srcId="{BA9740B8-3EF4-4E59-B699-7A53AD407BF4}" destId="{E93745BC-0845-4BEF-A712-F6691D95EB78}" srcOrd="1" destOrd="0" presId="urn:microsoft.com/office/officeart/2005/8/layout/orgChart1"/>
    <dgm:cxn modelId="{E3B72755-8DF5-4C24-A9A8-DBD7461C5030}" type="presParOf" srcId="{21031516-F13C-4E23-9C94-AD9E769C6075}" destId="{C1ACF4CD-851F-4C21-8B60-0216569F64B1}" srcOrd="1" destOrd="0" presId="urn:microsoft.com/office/officeart/2005/8/layout/orgChart1"/>
    <dgm:cxn modelId="{9EE74901-59E0-4015-9BAE-468C9B35BCD8}" type="presParOf" srcId="{21031516-F13C-4E23-9C94-AD9E769C6075}" destId="{148CF327-9ECB-416D-A1B5-51D5AF6BDECF}" srcOrd="2" destOrd="0" presId="urn:microsoft.com/office/officeart/2005/8/layout/orgChart1"/>
    <dgm:cxn modelId="{B2040EFC-3F44-4731-BD94-D9EF0C8AC060}" type="presParOf" srcId="{4745B0BA-11C9-4832-A093-D440C44F6400}" destId="{23C8BC7D-2F5C-4098-89CC-F05939CE4F83}" srcOrd="2" destOrd="0" presId="urn:microsoft.com/office/officeart/2005/8/layout/orgChart1"/>
    <dgm:cxn modelId="{48459034-BABD-445C-87D5-AE24D5D08D1D}" type="presParOf" srcId="{B34AC399-04BC-4F7B-82BF-CF67DDE7F359}" destId="{EBC2B154-2717-4B7F-99E0-139D3FCD10AD}" srcOrd="2" destOrd="0" presId="urn:microsoft.com/office/officeart/2005/8/layout/orgChart1"/>
    <dgm:cxn modelId="{0B9FF1F7-D0DC-43ED-8B12-183AD84AAD2C}" type="presParOf" srcId="{B34AC399-04BC-4F7B-82BF-CF67DDE7F359}" destId="{23CBD2E7-6F38-4A1F-92D2-D6A2881C6834}" srcOrd="3" destOrd="0" presId="urn:microsoft.com/office/officeart/2005/8/layout/orgChart1"/>
    <dgm:cxn modelId="{FC1BDD7F-48B7-4642-BC1D-F10C0CA5C80A}" type="presParOf" srcId="{23CBD2E7-6F38-4A1F-92D2-D6A2881C6834}" destId="{BEA29041-AD7C-4170-81CE-172C0D1A8BD0}" srcOrd="0" destOrd="0" presId="urn:microsoft.com/office/officeart/2005/8/layout/orgChart1"/>
    <dgm:cxn modelId="{2DE3FF79-5D84-4D5B-A8EB-A4C25F488C94}" type="presParOf" srcId="{BEA29041-AD7C-4170-81CE-172C0D1A8BD0}" destId="{4C447228-E66E-43E3-9149-4D527E21BCC3}" srcOrd="0" destOrd="0" presId="urn:microsoft.com/office/officeart/2005/8/layout/orgChart1"/>
    <dgm:cxn modelId="{329ED910-C5AF-4686-A800-96DB1F0DE4DF}" type="presParOf" srcId="{BEA29041-AD7C-4170-81CE-172C0D1A8BD0}" destId="{03BC01D9-2CBF-4778-AA82-7E3DC87C8435}" srcOrd="1" destOrd="0" presId="urn:microsoft.com/office/officeart/2005/8/layout/orgChart1"/>
    <dgm:cxn modelId="{10FBA98C-77E0-4DD5-801E-1A9FC76E42FE}" type="presParOf" srcId="{23CBD2E7-6F38-4A1F-92D2-D6A2881C6834}" destId="{CB5C4971-E492-4DFD-92A2-C88C76B03D61}" srcOrd="1" destOrd="0" presId="urn:microsoft.com/office/officeart/2005/8/layout/orgChart1"/>
    <dgm:cxn modelId="{4F68B2FA-282D-4938-BE1E-E91E7A145443}" type="presParOf" srcId="{CB5C4971-E492-4DFD-92A2-C88C76B03D61}" destId="{1E047198-00B8-4825-970E-855A6828D773}" srcOrd="0" destOrd="0" presId="urn:microsoft.com/office/officeart/2005/8/layout/orgChart1"/>
    <dgm:cxn modelId="{6325DFD7-ED65-461F-AA92-7879F89CC503}" type="presParOf" srcId="{CB5C4971-E492-4DFD-92A2-C88C76B03D61}" destId="{8142B162-28FC-4F5B-969D-019B5124235C}" srcOrd="1" destOrd="0" presId="urn:microsoft.com/office/officeart/2005/8/layout/orgChart1"/>
    <dgm:cxn modelId="{209BC1F6-A232-4D52-BEC8-524C95270688}" type="presParOf" srcId="{8142B162-28FC-4F5B-969D-019B5124235C}" destId="{75E01B68-8F4E-4A01-AAA4-2314FAAB43E4}" srcOrd="0" destOrd="0" presId="urn:microsoft.com/office/officeart/2005/8/layout/orgChart1"/>
    <dgm:cxn modelId="{DB46F9DB-5516-4EA5-AA04-F612349610BA}" type="presParOf" srcId="{75E01B68-8F4E-4A01-AAA4-2314FAAB43E4}" destId="{11CA183A-585E-4D6A-A2AE-C94A2751641A}" srcOrd="0" destOrd="0" presId="urn:microsoft.com/office/officeart/2005/8/layout/orgChart1"/>
    <dgm:cxn modelId="{35F3A45F-A375-4DB0-ADDC-DC6FF6145491}" type="presParOf" srcId="{75E01B68-8F4E-4A01-AAA4-2314FAAB43E4}" destId="{40A1B219-DED9-4837-BA8D-EE62C3CB7995}" srcOrd="1" destOrd="0" presId="urn:microsoft.com/office/officeart/2005/8/layout/orgChart1"/>
    <dgm:cxn modelId="{3AD1196F-055D-454D-B15A-ACB96AEF68BE}" type="presParOf" srcId="{8142B162-28FC-4F5B-969D-019B5124235C}" destId="{43132907-95ED-4688-8C70-4D58E8C4E8D2}" srcOrd="1" destOrd="0" presId="urn:microsoft.com/office/officeart/2005/8/layout/orgChart1"/>
    <dgm:cxn modelId="{3B8ADF59-B6B4-48C5-A544-F22B3FA11BBA}" type="presParOf" srcId="{8142B162-28FC-4F5B-969D-019B5124235C}" destId="{5AB98626-D7D4-48EC-98FF-A8A50497C5E3}" srcOrd="2" destOrd="0" presId="urn:microsoft.com/office/officeart/2005/8/layout/orgChart1"/>
    <dgm:cxn modelId="{ADA40BB6-7C12-4F24-A3A1-F143B9944F30}" type="presParOf" srcId="{CB5C4971-E492-4DFD-92A2-C88C76B03D61}" destId="{3F88E9DA-6C29-480B-B6E5-1F53BF213496}" srcOrd="2" destOrd="0" presId="urn:microsoft.com/office/officeart/2005/8/layout/orgChart1"/>
    <dgm:cxn modelId="{CE6CB827-0D8B-4787-89D0-594D27517E31}" type="presParOf" srcId="{CB5C4971-E492-4DFD-92A2-C88C76B03D61}" destId="{57174FF5-8F3C-4A17-BEA6-BBC4CE702B8C}" srcOrd="3" destOrd="0" presId="urn:microsoft.com/office/officeart/2005/8/layout/orgChart1"/>
    <dgm:cxn modelId="{42E27F97-378E-412C-8A81-02E363EA6A1F}" type="presParOf" srcId="{57174FF5-8F3C-4A17-BEA6-BBC4CE702B8C}" destId="{5C17BA81-3B87-49C2-9304-B9C68D1EC0CD}" srcOrd="0" destOrd="0" presId="urn:microsoft.com/office/officeart/2005/8/layout/orgChart1"/>
    <dgm:cxn modelId="{332F2F13-6814-4849-9F5A-216E1318ACFE}" type="presParOf" srcId="{5C17BA81-3B87-49C2-9304-B9C68D1EC0CD}" destId="{BC6EF449-1ECF-4A05-A6F1-1BFB9D3553DC}" srcOrd="0" destOrd="0" presId="urn:microsoft.com/office/officeart/2005/8/layout/orgChart1"/>
    <dgm:cxn modelId="{86F92F79-CD63-47F1-B926-3FED393632D9}" type="presParOf" srcId="{5C17BA81-3B87-49C2-9304-B9C68D1EC0CD}" destId="{8C247135-242B-4F8F-9D10-312FE454A851}" srcOrd="1" destOrd="0" presId="urn:microsoft.com/office/officeart/2005/8/layout/orgChart1"/>
    <dgm:cxn modelId="{90D65573-B6B7-4A71-93FD-0EEA2C71E96F}" type="presParOf" srcId="{57174FF5-8F3C-4A17-BEA6-BBC4CE702B8C}" destId="{3FE93733-7BE2-4C84-B42C-59B31DAD0F64}" srcOrd="1" destOrd="0" presId="urn:microsoft.com/office/officeart/2005/8/layout/orgChart1"/>
    <dgm:cxn modelId="{692D0297-050D-4F43-94F4-C89C3CE847AE}" type="presParOf" srcId="{57174FF5-8F3C-4A17-BEA6-BBC4CE702B8C}" destId="{E4CA916F-2B74-4FCB-AC9D-754564FA4D92}" srcOrd="2" destOrd="0" presId="urn:microsoft.com/office/officeart/2005/8/layout/orgChart1"/>
    <dgm:cxn modelId="{7B944D25-C961-443B-B5A8-5923D5E06FAB}" type="presParOf" srcId="{CB5C4971-E492-4DFD-92A2-C88C76B03D61}" destId="{319DE483-12DD-4574-99DA-5A06060AC6E1}" srcOrd="4" destOrd="0" presId="urn:microsoft.com/office/officeart/2005/8/layout/orgChart1"/>
    <dgm:cxn modelId="{CFF14D8E-A7AC-40A7-97AB-C949A90C88F5}" type="presParOf" srcId="{CB5C4971-E492-4DFD-92A2-C88C76B03D61}" destId="{174669F9-1F9D-40DD-92D7-58937BBF6AAB}" srcOrd="5" destOrd="0" presId="urn:microsoft.com/office/officeart/2005/8/layout/orgChart1"/>
    <dgm:cxn modelId="{420408ED-1E86-404A-A20A-B12E598A71E7}" type="presParOf" srcId="{174669F9-1F9D-40DD-92D7-58937BBF6AAB}" destId="{65402034-173D-40E2-A47A-0F0EEC7297A6}" srcOrd="0" destOrd="0" presId="urn:microsoft.com/office/officeart/2005/8/layout/orgChart1"/>
    <dgm:cxn modelId="{ECA323E2-2547-4232-8941-FF8795320E2D}" type="presParOf" srcId="{65402034-173D-40E2-A47A-0F0EEC7297A6}" destId="{57E66C5C-90A3-4023-8110-6D2C60DB2672}" srcOrd="0" destOrd="0" presId="urn:microsoft.com/office/officeart/2005/8/layout/orgChart1"/>
    <dgm:cxn modelId="{1ECB6ABB-C9A0-4BF4-B9DB-44EC9B297077}" type="presParOf" srcId="{65402034-173D-40E2-A47A-0F0EEC7297A6}" destId="{7420EB58-8264-42A9-83E8-A81166B2125F}" srcOrd="1" destOrd="0" presId="urn:microsoft.com/office/officeart/2005/8/layout/orgChart1"/>
    <dgm:cxn modelId="{2A62606B-3CE4-468F-B4C1-E9920A6727B6}" type="presParOf" srcId="{174669F9-1F9D-40DD-92D7-58937BBF6AAB}" destId="{73B01250-C912-4E4D-833D-1A2DAEBEAF0E}" srcOrd="1" destOrd="0" presId="urn:microsoft.com/office/officeart/2005/8/layout/orgChart1"/>
    <dgm:cxn modelId="{0CE3D6E6-9E28-44A1-BCE1-5519FA14F777}" type="presParOf" srcId="{174669F9-1F9D-40DD-92D7-58937BBF6AAB}" destId="{2D8FAC46-8912-4956-ADFB-BF1DA48D68F3}" srcOrd="2" destOrd="0" presId="urn:microsoft.com/office/officeart/2005/8/layout/orgChart1"/>
    <dgm:cxn modelId="{D30E290C-02DF-4B58-94DD-CDFCA85A115A}" type="presParOf" srcId="{23CBD2E7-6F38-4A1F-92D2-D6A2881C6834}" destId="{759B18BE-0ADF-4708-861C-F773F29A8D59}" srcOrd="2" destOrd="0" presId="urn:microsoft.com/office/officeart/2005/8/layout/orgChart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0D9CDA-83A8-49DA-A20D-BFCA9100855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6B905C90-04C8-490F-8E3F-63CAF9EF3326}">
      <dgm:prSet phldrT="[Text]">
        <dgm:style>
          <a:lnRef idx="1">
            <a:schemeClr val="accent4"/>
          </a:lnRef>
          <a:fillRef idx="2">
            <a:schemeClr val="accent4"/>
          </a:fillRef>
          <a:effectRef idx="1">
            <a:schemeClr val="accent4"/>
          </a:effectRef>
          <a:fontRef idx="minor">
            <a:schemeClr val="dk1"/>
          </a:fontRef>
        </dgm:style>
      </dgm:prSet>
      <dgm:spPr>
        <a:ln/>
      </dgm:spPr>
      <dgm:t>
        <a:bodyPr/>
        <a:lstStyle/>
        <a:p>
          <a:pPr algn="r" rtl="1"/>
          <a:r>
            <a:rPr lang="ar-IQ" b="1" dirty="0"/>
            <a:t>التصنيف : وهي عملية فرز البيانات إلى مجموعات متماثلة طبقاً لخواص مشتركة وترتيبها بشكل منطقي بحسب متطلبات البحث </a:t>
          </a:r>
          <a:endParaRPr lang="en-GB" b="1" dirty="0"/>
        </a:p>
      </dgm:t>
    </dgm:pt>
    <dgm:pt modelId="{55B2C899-35A4-44A0-9AC5-992E49535060}" type="parTrans" cxnId="{46C5283C-5DFB-49F1-8311-0AA0FD381AFD}">
      <dgm:prSet/>
      <dgm:spPr/>
      <dgm:t>
        <a:bodyPr/>
        <a:lstStyle/>
        <a:p>
          <a:endParaRPr lang="en-GB"/>
        </a:p>
      </dgm:t>
    </dgm:pt>
    <dgm:pt modelId="{E48CC56C-4D58-4E12-A24C-914248943409}" type="sibTrans" cxnId="{46C5283C-5DFB-49F1-8311-0AA0FD381AFD}">
      <dgm:prSet/>
      <dgm:spPr/>
      <dgm:t>
        <a:bodyPr/>
        <a:lstStyle/>
        <a:p>
          <a:endParaRPr lang="en-GB"/>
        </a:p>
      </dgm:t>
    </dgm:pt>
    <dgm:pt modelId="{90ED17FA-FDB9-43EE-81B6-99F6F7E13EE5}">
      <dgm:prSet phldrT="[Text]">
        <dgm:style>
          <a:lnRef idx="1">
            <a:schemeClr val="accent4"/>
          </a:lnRef>
          <a:fillRef idx="2">
            <a:schemeClr val="accent4"/>
          </a:fillRef>
          <a:effectRef idx="1">
            <a:schemeClr val="accent4"/>
          </a:effectRef>
          <a:fontRef idx="minor">
            <a:schemeClr val="dk1"/>
          </a:fontRef>
        </dgm:style>
      </dgm:prSet>
      <dgm:spPr>
        <a:ln/>
      </dgm:spPr>
      <dgm:t>
        <a:bodyPr/>
        <a:lstStyle/>
        <a:p>
          <a:pPr algn="r">
            <a:buFont typeface="+mj-cs"/>
            <a:buAutoNum type="arabic1Minus"/>
          </a:pPr>
          <a:r>
            <a:rPr lang="ar-IQ" b="1" dirty="0"/>
            <a:t>التحليل والمقارنة : وهي تحديد طبيعة العلاقة بين البيانات والقيمة النسبية بينها، ومقارنة بعضها مع البعض الأخر. </a:t>
          </a:r>
          <a:endParaRPr lang="en-GB" b="1" dirty="0"/>
        </a:p>
      </dgm:t>
    </dgm:pt>
    <dgm:pt modelId="{A7AA8FC3-589D-429A-8B0B-BF5B5DD11E9D}" type="parTrans" cxnId="{DA7E7563-FECE-4F2E-94BA-42C5FDE0E53A}">
      <dgm:prSet/>
      <dgm:spPr/>
      <dgm:t>
        <a:bodyPr/>
        <a:lstStyle/>
        <a:p>
          <a:endParaRPr lang="en-GB"/>
        </a:p>
      </dgm:t>
    </dgm:pt>
    <dgm:pt modelId="{B3348E59-B5FB-48D9-AFB0-3F31A43739D3}" type="sibTrans" cxnId="{DA7E7563-FECE-4F2E-94BA-42C5FDE0E53A}">
      <dgm:prSet/>
      <dgm:spPr/>
      <dgm:t>
        <a:bodyPr/>
        <a:lstStyle/>
        <a:p>
          <a:endParaRPr lang="en-GB"/>
        </a:p>
      </dgm:t>
    </dgm:pt>
    <dgm:pt modelId="{2A953702-3AEB-4020-80A3-EE7320FF4CEA}">
      <dgm:prSet>
        <dgm:style>
          <a:lnRef idx="1">
            <a:schemeClr val="accent4"/>
          </a:lnRef>
          <a:fillRef idx="2">
            <a:schemeClr val="accent4"/>
          </a:fillRef>
          <a:effectRef idx="1">
            <a:schemeClr val="accent4"/>
          </a:effectRef>
          <a:fontRef idx="minor">
            <a:schemeClr val="dk1"/>
          </a:fontRef>
        </dgm:style>
      </dgm:prSet>
      <dgm:spPr>
        <a:ln/>
      </dgm:spPr>
      <dgm:t>
        <a:bodyPr/>
        <a:lstStyle/>
        <a:p>
          <a:pPr algn="r" rtl="1"/>
          <a:r>
            <a:rPr lang="ar-IQ" b="1" dirty="0"/>
            <a:t>	الحساب: وهي استعمال العمليات الحسابية والمقاييس الإحصائية لغرض الحصول على المعلومات المطلوبة </a:t>
          </a:r>
          <a:endParaRPr lang="en-GB" b="1" dirty="0"/>
        </a:p>
      </dgm:t>
    </dgm:pt>
    <dgm:pt modelId="{E210948B-8785-4A8B-B481-11AE6ED78E6A}" type="parTrans" cxnId="{947F85D1-0101-4844-81BB-33FC97DADF83}">
      <dgm:prSet/>
      <dgm:spPr/>
      <dgm:t>
        <a:bodyPr/>
        <a:lstStyle/>
        <a:p>
          <a:endParaRPr lang="en-GB"/>
        </a:p>
      </dgm:t>
    </dgm:pt>
    <dgm:pt modelId="{2BEF56A7-35A6-443D-88D3-8225DA1E7E8D}" type="sibTrans" cxnId="{947F85D1-0101-4844-81BB-33FC97DADF83}">
      <dgm:prSet/>
      <dgm:spPr/>
      <dgm:t>
        <a:bodyPr/>
        <a:lstStyle/>
        <a:p>
          <a:endParaRPr lang="en-GB"/>
        </a:p>
      </dgm:t>
    </dgm:pt>
    <dgm:pt modelId="{32D1986F-4624-4815-85FC-E8D6955B7024}">
      <dgm:prSet>
        <dgm:style>
          <a:lnRef idx="1">
            <a:schemeClr val="accent4"/>
          </a:lnRef>
          <a:fillRef idx="2">
            <a:schemeClr val="accent4"/>
          </a:fillRef>
          <a:effectRef idx="1">
            <a:schemeClr val="accent4"/>
          </a:effectRef>
          <a:fontRef idx="minor">
            <a:schemeClr val="dk1"/>
          </a:fontRef>
        </dgm:style>
      </dgm:prSet>
      <dgm:spPr>
        <a:ln/>
      </dgm:spPr>
      <dgm:t>
        <a:bodyPr/>
        <a:lstStyle/>
        <a:p>
          <a:pPr algn="r">
            <a:buFont typeface="+mj-cs"/>
            <a:buAutoNum type="arabic1Minus"/>
          </a:pPr>
          <a:r>
            <a:rPr lang="ar-IQ" b="1" dirty="0"/>
            <a:t>عرض البيانات : وهي تلخيص البيانات والنتائج وتوحيدها وعرضها بشكل تحقق الغرض من معالجتها لغرض استعمالها في التوصل إلى النتائج . </a:t>
          </a:r>
          <a:endParaRPr lang="en-GB" b="1" dirty="0"/>
        </a:p>
      </dgm:t>
    </dgm:pt>
    <dgm:pt modelId="{6527FDE5-24D8-46DD-8207-BA31677E7ABA}" type="parTrans" cxnId="{DE283876-6408-4FF4-8F47-4ED99691BE08}">
      <dgm:prSet/>
      <dgm:spPr/>
      <dgm:t>
        <a:bodyPr/>
        <a:lstStyle/>
        <a:p>
          <a:endParaRPr lang="en-GB"/>
        </a:p>
      </dgm:t>
    </dgm:pt>
    <dgm:pt modelId="{0F7A5F6B-D396-4AEC-B781-01A61F74ED3C}" type="sibTrans" cxnId="{DE283876-6408-4FF4-8F47-4ED99691BE08}">
      <dgm:prSet/>
      <dgm:spPr/>
      <dgm:t>
        <a:bodyPr/>
        <a:lstStyle/>
        <a:p>
          <a:endParaRPr lang="en-GB"/>
        </a:p>
      </dgm:t>
    </dgm:pt>
    <dgm:pt modelId="{5B865087-A97D-4B08-8FC2-E545BF38A330}" type="pres">
      <dgm:prSet presAssocID="{FD0D9CDA-83A8-49DA-A20D-BFCA9100855C}" presName="outerComposite" presStyleCnt="0">
        <dgm:presLayoutVars>
          <dgm:chMax val="5"/>
          <dgm:dir/>
          <dgm:resizeHandles val="exact"/>
        </dgm:presLayoutVars>
      </dgm:prSet>
      <dgm:spPr/>
    </dgm:pt>
    <dgm:pt modelId="{11DC12E7-38AF-4055-96B2-08DBE7826CBC}" type="pres">
      <dgm:prSet presAssocID="{FD0D9CDA-83A8-49DA-A20D-BFCA9100855C}" presName="dummyMaxCanvas" presStyleCnt="0">
        <dgm:presLayoutVars/>
      </dgm:prSet>
      <dgm:spPr/>
    </dgm:pt>
    <dgm:pt modelId="{16DD1BC2-6CD9-448E-9903-C49AB03F0B5A}" type="pres">
      <dgm:prSet presAssocID="{FD0D9CDA-83A8-49DA-A20D-BFCA9100855C}" presName="FourNodes_1" presStyleLbl="node1" presStyleIdx="0" presStyleCnt="4">
        <dgm:presLayoutVars>
          <dgm:bulletEnabled val="1"/>
        </dgm:presLayoutVars>
      </dgm:prSet>
      <dgm:spPr/>
    </dgm:pt>
    <dgm:pt modelId="{7E58F5E9-10E7-460D-BDB4-E5BCB3B1CCA6}" type="pres">
      <dgm:prSet presAssocID="{FD0D9CDA-83A8-49DA-A20D-BFCA9100855C}" presName="FourNodes_2" presStyleLbl="node1" presStyleIdx="1" presStyleCnt="4" custLinFactNeighborX="-8642" custLinFactNeighborY="813">
        <dgm:presLayoutVars>
          <dgm:bulletEnabled val="1"/>
        </dgm:presLayoutVars>
      </dgm:prSet>
      <dgm:spPr/>
    </dgm:pt>
    <dgm:pt modelId="{84A07BD3-E5FE-47CF-8212-25C434C2AECE}" type="pres">
      <dgm:prSet presAssocID="{FD0D9CDA-83A8-49DA-A20D-BFCA9100855C}" presName="FourNodes_3" presStyleLbl="node1" presStyleIdx="2" presStyleCnt="4" custLinFactNeighborX="-19446" custLinFactNeighborY="-7736">
        <dgm:presLayoutVars>
          <dgm:bulletEnabled val="1"/>
        </dgm:presLayoutVars>
      </dgm:prSet>
      <dgm:spPr/>
    </dgm:pt>
    <dgm:pt modelId="{89A884D3-20C8-4360-B6B1-898EF9201191}" type="pres">
      <dgm:prSet presAssocID="{FD0D9CDA-83A8-49DA-A20D-BFCA9100855C}" presName="FourNodes_4" presStyleLbl="node1" presStyleIdx="3" presStyleCnt="4" custLinFactNeighborX="-25927" custLinFactNeighborY="-2607">
        <dgm:presLayoutVars>
          <dgm:bulletEnabled val="1"/>
        </dgm:presLayoutVars>
      </dgm:prSet>
      <dgm:spPr/>
    </dgm:pt>
    <dgm:pt modelId="{BD4C0C6D-4A19-4354-9B2F-DA6CAAB71F38}" type="pres">
      <dgm:prSet presAssocID="{FD0D9CDA-83A8-49DA-A20D-BFCA9100855C}" presName="FourConn_1-2" presStyleLbl="fgAccFollowNode1" presStyleIdx="0" presStyleCnt="3" custLinFactNeighborX="-26394" custLinFactNeighborY="-13708">
        <dgm:presLayoutVars>
          <dgm:bulletEnabled val="1"/>
        </dgm:presLayoutVars>
      </dgm:prSet>
      <dgm:spPr/>
    </dgm:pt>
    <dgm:pt modelId="{C37073DE-02E9-419F-8824-88F325710BCA}" type="pres">
      <dgm:prSet presAssocID="{FD0D9CDA-83A8-49DA-A20D-BFCA9100855C}" presName="FourConn_2-3" presStyleLbl="fgAccFollowNode1" presStyleIdx="1" presStyleCnt="3" custLinFactX="-22500" custLinFactNeighborX="-100000" custLinFactNeighborY="-14156">
        <dgm:presLayoutVars>
          <dgm:bulletEnabled val="1"/>
        </dgm:presLayoutVars>
      </dgm:prSet>
      <dgm:spPr/>
    </dgm:pt>
    <dgm:pt modelId="{4A175A78-57DC-48DA-9A06-BD0A538FEC8E}" type="pres">
      <dgm:prSet presAssocID="{FD0D9CDA-83A8-49DA-A20D-BFCA9100855C}" presName="FourConn_3-4" presStyleLbl="fgAccFollowNode1" presStyleIdx="2" presStyleCnt="3" custLinFactX="-77409" custLinFactNeighborX="-100000" custLinFactNeighborY="-31762">
        <dgm:presLayoutVars>
          <dgm:bulletEnabled val="1"/>
        </dgm:presLayoutVars>
      </dgm:prSet>
      <dgm:spPr/>
    </dgm:pt>
    <dgm:pt modelId="{63E275FE-44FC-4E61-A216-633CFE8E6AFE}" type="pres">
      <dgm:prSet presAssocID="{FD0D9CDA-83A8-49DA-A20D-BFCA9100855C}" presName="FourNodes_1_text" presStyleLbl="node1" presStyleIdx="3" presStyleCnt="4">
        <dgm:presLayoutVars>
          <dgm:bulletEnabled val="1"/>
        </dgm:presLayoutVars>
      </dgm:prSet>
      <dgm:spPr/>
    </dgm:pt>
    <dgm:pt modelId="{25323A62-A8D0-4D91-94BC-7FFFC9501778}" type="pres">
      <dgm:prSet presAssocID="{FD0D9CDA-83A8-49DA-A20D-BFCA9100855C}" presName="FourNodes_2_text" presStyleLbl="node1" presStyleIdx="3" presStyleCnt="4">
        <dgm:presLayoutVars>
          <dgm:bulletEnabled val="1"/>
        </dgm:presLayoutVars>
      </dgm:prSet>
      <dgm:spPr/>
    </dgm:pt>
    <dgm:pt modelId="{9705F019-E8EA-486D-8A90-EDC3EBC39CFB}" type="pres">
      <dgm:prSet presAssocID="{FD0D9CDA-83A8-49DA-A20D-BFCA9100855C}" presName="FourNodes_3_text" presStyleLbl="node1" presStyleIdx="3" presStyleCnt="4">
        <dgm:presLayoutVars>
          <dgm:bulletEnabled val="1"/>
        </dgm:presLayoutVars>
      </dgm:prSet>
      <dgm:spPr/>
    </dgm:pt>
    <dgm:pt modelId="{FE32713B-2D23-4583-9FC6-C9116F8B7431}" type="pres">
      <dgm:prSet presAssocID="{FD0D9CDA-83A8-49DA-A20D-BFCA9100855C}" presName="FourNodes_4_text" presStyleLbl="node1" presStyleIdx="3" presStyleCnt="4">
        <dgm:presLayoutVars>
          <dgm:bulletEnabled val="1"/>
        </dgm:presLayoutVars>
      </dgm:prSet>
      <dgm:spPr/>
    </dgm:pt>
  </dgm:ptLst>
  <dgm:cxnLst>
    <dgm:cxn modelId="{C8103118-B635-478D-B32E-65181676A9AB}" type="presOf" srcId="{6B905C90-04C8-490F-8E3F-63CAF9EF3326}" destId="{63E275FE-44FC-4E61-A216-633CFE8E6AFE}" srcOrd="1" destOrd="0" presId="urn:microsoft.com/office/officeart/2005/8/layout/vProcess5"/>
    <dgm:cxn modelId="{BFA08331-7F73-4FF5-9565-E2C64D6C7113}" type="presOf" srcId="{32D1986F-4624-4815-85FC-E8D6955B7024}" destId="{FE32713B-2D23-4583-9FC6-C9116F8B7431}" srcOrd="1" destOrd="0" presId="urn:microsoft.com/office/officeart/2005/8/layout/vProcess5"/>
    <dgm:cxn modelId="{FD7F7335-F37C-4CDF-A28C-3CDBD02E7B75}" type="presOf" srcId="{2A953702-3AEB-4020-80A3-EE7320FF4CEA}" destId="{7E58F5E9-10E7-460D-BDB4-E5BCB3B1CCA6}" srcOrd="0" destOrd="0" presId="urn:microsoft.com/office/officeart/2005/8/layout/vProcess5"/>
    <dgm:cxn modelId="{46C5283C-5DFB-49F1-8311-0AA0FD381AFD}" srcId="{FD0D9CDA-83A8-49DA-A20D-BFCA9100855C}" destId="{6B905C90-04C8-490F-8E3F-63CAF9EF3326}" srcOrd="0" destOrd="0" parTransId="{55B2C899-35A4-44A0-9AC5-992E49535060}" sibTransId="{E48CC56C-4D58-4E12-A24C-914248943409}"/>
    <dgm:cxn modelId="{DA7E7563-FECE-4F2E-94BA-42C5FDE0E53A}" srcId="{FD0D9CDA-83A8-49DA-A20D-BFCA9100855C}" destId="{90ED17FA-FDB9-43EE-81B6-99F6F7E13EE5}" srcOrd="2" destOrd="0" parTransId="{A7AA8FC3-589D-429A-8B0B-BF5B5DD11E9D}" sibTransId="{B3348E59-B5FB-48D9-AFB0-3F31A43739D3}"/>
    <dgm:cxn modelId="{EE3F4366-1C06-4FA1-82D3-5F64BF9A1922}" type="presOf" srcId="{90ED17FA-FDB9-43EE-81B6-99F6F7E13EE5}" destId="{9705F019-E8EA-486D-8A90-EDC3EBC39CFB}" srcOrd="1" destOrd="0" presId="urn:microsoft.com/office/officeart/2005/8/layout/vProcess5"/>
    <dgm:cxn modelId="{601C0E48-5B4F-443A-B4D3-2938026F0891}" type="presOf" srcId="{2A953702-3AEB-4020-80A3-EE7320FF4CEA}" destId="{25323A62-A8D0-4D91-94BC-7FFFC9501778}" srcOrd="1" destOrd="0" presId="urn:microsoft.com/office/officeart/2005/8/layout/vProcess5"/>
    <dgm:cxn modelId="{DE283876-6408-4FF4-8F47-4ED99691BE08}" srcId="{FD0D9CDA-83A8-49DA-A20D-BFCA9100855C}" destId="{32D1986F-4624-4815-85FC-E8D6955B7024}" srcOrd="3" destOrd="0" parTransId="{6527FDE5-24D8-46DD-8207-BA31677E7ABA}" sibTransId="{0F7A5F6B-D396-4AEC-B781-01A61F74ED3C}"/>
    <dgm:cxn modelId="{DE25C98A-27A0-4BA6-8C99-75FC630179B9}" type="presOf" srcId="{FD0D9CDA-83A8-49DA-A20D-BFCA9100855C}" destId="{5B865087-A97D-4B08-8FC2-E545BF38A330}" srcOrd="0" destOrd="0" presId="urn:microsoft.com/office/officeart/2005/8/layout/vProcess5"/>
    <dgm:cxn modelId="{BA59AC8C-E152-49F6-8413-0732FC2DAD2D}" type="presOf" srcId="{6B905C90-04C8-490F-8E3F-63CAF9EF3326}" destId="{16DD1BC2-6CD9-448E-9903-C49AB03F0B5A}" srcOrd="0" destOrd="0" presId="urn:microsoft.com/office/officeart/2005/8/layout/vProcess5"/>
    <dgm:cxn modelId="{809CDBA5-0A8D-4DD7-9501-835F2ED93D20}" type="presOf" srcId="{E48CC56C-4D58-4E12-A24C-914248943409}" destId="{BD4C0C6D-4A19-4354-9B2F-DA6CAAB71F38}" srcOrd="0" destOrd="0" presId="urn:microsoft.com/office/officeart/2005/8/layout/vProcess5"/>
    <dgm:cxn modelId="{C062D1BB-B31C-4070-B553-40EAFAE0EA96}" type="presOf" srcId="{90ED17FA-FDB9-43EE-81B6-99F6F7E13EE5}" destId="{84A07BD3-E5FE-47CF-8212-25C434C2AECE}" srcOrd="0" destOrd="0" presId="urn:microsoft.com/office/officeart/2005/8/layout/vProcess5"/>
    <dgm:cxn modelId="{3985F1C3-116D-4252-A998-9F85DFECA0E9}" type="presOf" srcId="{B3348E59-B5FB-48D9-AFB0-3F31A43739D3}" destId="{4A175A78-57DC-48DA-9A06-BD0A538FEC8E}" srcOrd="0" destOrd="0" presId="urn:microsoft.com/office/officeart/2005/8/layout/vProcess5"/>
    <dgm:cxn modelId="{699DE4C5-4F5B-4D77-981B-0E90F8A84695}" type="presOf" srcId="{32D1986F-4624-4815-85FC-E8D6955B7024}" destId="{89A884D3-20C8-4360-B6B1-898EF9201191}" srcOrd="0" destOrd="0" presId="urn:microsoft.com/office/officeart/2005/8/layout/vProcess5"/>
    <dgm:cxn modelId="{947F85D1-0101-4844-81BB-33FC97DADF83}" srcId="{FD0D9CDA-83A8-49DA-A20D-BFCA9100855C}" destId="{2A953702-3AEB-4020-80A3-EE7320FF4CEA}" srcOrd="1" destOrd="0" parTransId="{E210948B-8785-4A8B-B481-11AE6ED78E6A}" sibTransId="{2BEF56A7-35A6-443D-88D3-8225DA1E7E8D}"/>
    <dgm:cxn modelId="{A12C98E2-65D3-43F9-A93D-565AE145BFD9}" type="presOf" srcId="{2BEF56A7-35A6-443D-88D3-8225DA1E7E8D}" destId="{C37073DE-02E9-419F-8824-88F325710BCA}" srcOrd="0" destOrd="0" presId="urn:microsoft.com/office/officeart/2005/8/layout/vProcess5"/>
    <dgm:cxn modelId="{C2506A79-0D49-4FDA-850F-A0FEB6058DC0}" type="presParOf" srcId="{5B865087-A97D-4B08-8FC2-E545BF38A330}" destId="{11DC12E7-38AF-4055-96B2-08DBE7826CBC}" srcOrd="0" destOrd="0" presId="urn:microsoft.com/office/officeart/2005/8/layout/vProcess5"/>
    <dgm:cxn modelId="{094AECEC-80EF-489B-87E5-B3D30257CBE8}" type="presParOf" srcId="{5B865087-A97D-4B08-8FC2-E545BF38A330}" destId="{16DD1BC2-6CD9-448E-9903-C49AB03F0B5A}" srcOrd="1" destOrd="0" presId="urn:microsoft.com/office/officeart/2005/8/layout/vProcess5"/>
    <dgm:cxn modelId="{D0E0CAD8-64C3-4CC6-BBE2-C963ACBF8D6F}" type="presParOf" srcId="{5B865087-A97D-4B08-8FC2-E545BF38A330}" destId="{7E58F5E9-10E7-460D-BDB4-E5BCB3B1CCA6}" srcOrd="2" destOrd="0" presId="urn:microsoft.com/office/officeart/2005/8/layout/vProcess5"/>
    <dgm:cxn modelId="{6D6884AC-C7BF-4AF8-AC92-3C88C6816E45}" type="presParOf" srcId="{5B865087-A97D-4B08-8FC2-E545BF38A330}" destId="{84A07BD3-E5FE-47CF-8212-25C434C2AECE}" srcOrd="3" destOrd="0" presId="urn:microsoft.com/office/officeart/2005/8/layout/vProcess5"/>
    <dgm:cxn modelId="{6CC9D806-5C49-41C4-BD03-6AF21F3F0877}" type="presParOf" srcId="{5B865087-A97D-4B08-8FC2-E545BF38A330}" destId="{89A884D3-20C8-4360-B6B1-898EF9201191}" srcOrd="4" destOrd="0" presId="urn:microsoft.com/office/officeart/2005/8/layout/vProcess5"/>
    <dgm:cxn modelId="{CC70537E-C1D6-42E4-97E7-C1D27D366BC6}" type="presParOf" srcId="{5B865087-A97D-4B08-8FC2-E545BF38A330}" destId="{BD4C0C6D-4A19-4354-9B2F-DA6CAAB71F38}" srcOrd="5" destOrd="0" presId="urn:microsoft.com/office/officeart/2005/8/layout/vProcess5"/>
    <dgm:cxn modelId="{60823E31-9DA7-446B-AC1F-8CEE443F0FE7}" type="presParOf" srcId="{5B865087-A97D-4B08-8FC2-E545BF38A330}" destId="{C37073DE-02E9-419F-8824-88F325710BCA}" srcOrd="6" destOrd="0" presId="urn:microsoft.com/office/officeart/2005/8/layout/vProcess5"/>
    <dgm:cxn modelId="{345C0C84-9F5B-4D56-9D21-6F74F66F168F}" type="presParOf" srcId="{5B865087-A97D-4B08-8FC2-E545BF38A330}" destId="{4A175A78-57DC-48DA-9A06-BD0A538FEC8E}" srcOrd="7" destOrd="0" presId="urn:microsoft.com/office/officeart/2005/8/layout/vProcess5"/>
    <dgm:cxn modelId="{D344BFF0-DD81-4407-A1CB-EA407B1762F7}" type="presParOf" srcId="{5B865087-A97D-4B08-8FC2-E545BF38A330}" destId="{63E275FE-44FC-4E61-A216-633CFE8E6AFE}" srcOrd="8" destOrd="0" presId="urn:microsoft.com/office/officeart/2005/8/layout/vProcess5"/>
    <dgm:cxn modelId="{E2B7EE6C-9D1B-42ED-8D01-F71BB145C35C}" type="presParOf" srcId="{5B865087-A97D-4B08-8FC2-E545BF38A330}" destId="{25323A62-A8D0-4D91-94BC-7FFFC9501778}" srcOrd="9" destOrd="0" presId="urn:microsoft.com/office/officeart/2005/8/layout/vProcess5"/>
    <dgm:cxn modelId="{5208D284-80B9-4D88-8538-08453A89C015}" type="presParOf" srcId="{5B865087-A97D-4B08-8FC2-E545BF38A330}" destId="{9705F019-E8EA-486D-8A90-EDC3EBC39CFB}" srcOrd="10" destOrd="0" presId="urn:microsoft.com/office/officeart/2005/8/layout/vProcess5"/>
    <dgm:cxn modelId="{E83A70E1-E6B0-4AF6-BA05-791193FE59C2}" type="presParOf" srcId="{5B865087-A97D-4B08-8FC2-E545BF38A330}" destId="{FE32713B-2D23-4583-9FC6-C9116F8B743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DE483-12DD-4574-99DA-5A06060AC6E1}">
      <dsp:nvSpPr>
        <dsp:cNvPr id="0" name=""/>
        <dsp:cNvSpPr/>
      </dsp:nvSpPr>
      <dsp:spPr>
        <a:xfrm>
          <a:off x="9448040" y="1878917"/>
          <a:ext cx="169625" cy="2111464"/>
        </a:xfrm>
        <a:custGeom>
          <a:avLst/>
          <a:gdLst/>
          <a:ahLst/>
          <a:cxnLst/>
          <a:rect l="0" t="0" r="0" b="0"/>
          <a:pathLst>
            <a:path>
              <a:moveTo>
                <a:pt x="0" y="0"/>
              </a:moveTo>
              <a:lnTo>
                <a:pt x="0" y="2111464"/>
              </a:lnTo>
              <a:lnTo>
                <a:pt x="169625" y="2111464"/>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F88E9DA-6C29-480B-B6E5-1F53BF213496}">
      <dsp:nvSpPr>
        <dsp:cNvPr id="0" name=""/>
        <dsp:cNvSpPr/>
      </dsp:nvSpPr>
      <dsp:spPr>
        <a:xfrm>
          <a:off x="9448040" y="1878917"/>
          <a:ext cx="169625" cy="1294001"/>
        </a:xfrm>
        <a:custGeom>
          <a:avLst/>
          <a:gdLst/>
          <a:ahLst/>
          <a:cxnLst/>
          <a:rect l="0" t="0" r="0" b="0"/>
          <a:pathLst>
            <a:path>
              <a:moveTo>
                <a:pt x="0" y="0"/>
              </a:moveTo>
              <a:lnTo>
                <a:pt x="0" y="1294001"/>
              </a:lnTo>
              <a:lnTo>
                <a:pt x="169625" y="1294001"/>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E047198-00B8-4825-970E-855A6828D773}">
      <dsp:nvSpPr>
        <dsp:cNvPr id="0" name=""/>
        <dsp:cNvSpPr/>
      </dsp:nvSpPr>
      <dsp:spPr>
        <a:xfrm>
          <a:off x="9448040" y="1878917"/>
          <a:ext cx="169625" cy="476538"/>
        </a:xfrm>
        <a:custGeom>
          <a:avLst/>
          <a:gdLst/>
          <a:ahLst/>
          <a:cxnLst/>
          <a:rect l="0" t="0" r="0" b="0"/>
          <a:pathLst>
            <a:path>
              <a:moveTo>
                <a:pt x="0" y="0"/>
              </a:moveTo>
              <a:lnTo>
                <a:pt x="0" y="476538"/>
              </a:lnTo>
              <a:lnTo>
                <a:pt x="169625" y="476538"/>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BC2B154-2717-4B7F-99E0-139D3FCD10AD}">
      <dsp:nvSpPr>
        <dsp:cNvPr id="0" name=""/>
        <dsp:cNvSpPr/>
      </dsp:nvSpPr>
      <dsp:spPr>
        <a:xfrm>
          <a:off x="8473816" y="1180003"/>
          <a:ext cx="408805" cy="417263"/>
        </a:xfrm>
        <a:custGeom>
          <a:avLst/>
          <a:gdLst/>
          <a:ahLst/>
          <a:cxnLst/>
          <a:rect l="0" t="0" r="0" b="0"/>
          <a:pathLst>
            <a:path>
              <a:moveTo>
                <a:pt x="0" y="0"/>
              </a:moveTo>
              <a:lnTo>
                <a:pt x="0" y="417263"/>
              </a:lnTo>
              <a:lnTo>
                <a:pt x="408805" y="417263"/>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2E65D2C-40F1-4C7C-BD66-86011859137E}">
      <dsp:nvSpPr>
        <dsp:cNvPr id="0" name=""/>
        <dsp:cNvSpPr/>
      </dsp:nvSpPr>
      <dsp:spPr>
        <a:xfrm>
          <a:off x="7611755" y="2643493"/>
          <a:ext cx="227025" cy="2143026"/>
        </a:xfrm>
        <a:custGeom>
          <a:avLst/>
          <a:gdLst/>
          <a:ahLst/>
          <a:cxnLst/>
          <a:rect l="0" t="0" r="0" b="0"/>
          <a:pathLst>
            <a:path>
              <a:moveTo>
                <a:pt x="0" y="0"/>
              </a:moveTo>
              <a:lnTo>
                <a:pt x="0" y="2143026"/>
              </a:lnTo>
              <a:lnTo>
                <a:pt x="227025" y="2143026"/>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FE2C878-2FFE-48E3-81ED-C8F807171AD3}">
      <dsp:nvSpPr>
        <dsp:cNvPr id="0" name=""/>
        <dsp:cNvSpPr/>
      </dsp:nvSpPr>
      <dsp:spPr>
        <a:xfrm>
          <a:off x="7611755" y="2643493"/>
          <a:ext cx="227025" cy="1295147"/>
        </a:xfrm>
        <a:custGeom>
          <a:avLst/>
          <a:gdLst/>
          <a:ahLst/>
          <a:cxnLst/>
          <a:rect l="0" t="0" r="0" b="0"/>
          <a:pathLst>
            <a:path>
              <a:moveTo>
                <a:pt x="0" y="0"/>
              </a:moveTo>
              <a:lnTo>
                <a:pt x="0" y="1295147"/>
              </a:lnTo>
              <a:lnTo>
                <a:pt x="227025" y="1295147"/>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AAC4C56-9B15-4362-BE29-B6054A6C3C05}">
      <dsp:nvSpPr>
        <dsp:cNvPr id="0" name=""/>
        <dsp:cNvSpPr/>
      </dsp:nvSpPr>
      <dsp:spPr>
        <a:xfrm>
          <a:off x="7611755" y="2643493"/>
          <a:ext cx="227025" cy="447268"/>
        </a:xfrm>
        <a:custGeom>
          <a:avLst/>
          <a:gdLst/>
          <a:ahLst/>
          <a:cxnLst/>
          <a:rect l="0" t="0" r="0" b="0"/>
          <a:pathLst>
            <a:path>
              <a:moveTo>
                <a:pt x="0" y="0"/>
              </a:moveTo>
              <a:lnTo>
                <a:pt x="0" y="447268"/>
              </a:lnTo>
              <a:lnTo>
                <a:pt x="227025" y="447268"/>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0A0B0DF-8CBA-456B-9779-00D72AA2C05A}">
      <dsp:nvSpPr>
        <dsp:cNvPr id="0" name=""/>
        <dsp:cNvSpPr/>
      </dsp:nvSpPr>
      <dsp:spPr>
        <a:xfrm>
          <a:off x="6658694" y="1878917"/>
          <a:ext cx="97461" cy="472334"/>
        </a:xfrm>
        <a:custGeom>
          <a:avLst/>
          <a:gdLst/>
          <a:ahLst/>
          <a:cxnLst/>
          <a:rect l="0" t="0" r="0" b="0"/>
          <a:pathLst>
            <a:path>
              <a:moveTo>
                <a:pt x="0" y="0"/>
              </a:moveTo>
              <a:lnTo>
                <a:pt x="0" y="472334"/>
              </a:lnTo>
              <a:lnTo>
                <a:pt x="97461" y="472334"/>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406CC51-BF72-4F0C-9F2A-67DE07934F94}">
      <dsp:nvSpPr>
        <dsp:cNvPr id="0" name=""/>
        <dsp:cNvSpPr/>
      </dsp:nvSpPr>
      <dsp:spPr>
        <a:xfrm>
          <a:off x="5468896" y="3771684"/>
          <a:ext cx="619892" cy="418967"/>
        </a:xfrm>
        <a:custGeom>
          <a:avLst/>
          <a:gdLst/>
          <a:ahLst/>
          <a:cxnLst/>
          <a:rect l="0" t="0" r="0" b="0"/>
          <a:pathLst>
            <a:path>
              <a:moveTo>
                <a:pt x="0" y="0"/>
              </a:moveTo>
              <a:lnTo>
                <a:pt x="619892" y="418967"/>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84145EF-9AB1-4094-BF4F-484000F11CD1}">
      <dsp:nvSpPr>
        <dsp:cNvPr id="0" name=""/>
        <dsp:cNvSpPr/>
      </dsp:nvSpPr>
      <dsp:spPr>
        <a:xfrm>
          <a:off x="5857421" y="3008773"/>
          <a:ext cx="278499" cy="438350"/>
        </a:xfrm>
        <a:custGeom>
          <a:avLst/>
          <a:gdLst/>
          <a:ahLst/>
          <a:cxnLst/>
          <a:rect l="0" t="0" r="0" b="0"/>
          <a:pathLst>
            <a:path>
              <a:moveTo>
                <a:pt x="0" y="0"/>
              </a:moveTo>
              <a:lnTo>
                <a:pt x="278499" y="43835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DECAD74-3683-49CB-9649-72B9AE3A6FED}">
      <dsp:nvSpPr>
        <dsp:cNvPr id="0" name=""/>
        <dsp:cNvSpPr/>
      </dsp:nvSpPr>
      <dsp:spPr>
        <a:xfrm>
          <a:off x="4215505" y="2628669"/>
          <a:ext cx="1030315" cy="218658"/>
        </a:xfrm>
        <a:custGeom>
          <a:avLst/>
          <a:gdLst/>
          <a:ahLst/>
          <a:cxnLst/>
          <a:rect l="0" t="0" r="0" b="0"/>
          <a:pathLst>
            <a:path>
              <a:moveTo>
                <a:pt x="0" y="0"/>
              </a:moveTo>
              <a:lnTo>
                <a:pt x="0" y="218658"/>
              </a:lnTo>
              <a:lnTo>
                <a:pt x="1030315" y="218658"/>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8696B31-829D-42CC-AB51-9AF2EEDD52A3}">
      <dsp:nvSpPr>
        <dsp:cNvPr id="0" name=""/>
        <dsp:cNvSpPr/>
      </dsp:nvSpPr>
      <dsp:spPr>
        <a:xfrm>
          <a:off x="1386919" y="5101200"/>
          <a:ext cx="759620" cy="453876"/>
        </a:xfrm>
        <a:custGeom>
          <a:avLst/>
          <a:gdLst/>
          <a:ahLst/>
          <a:cxnLst/>
          <a:rect l="0" t="0" r="0" b="0"/>
          <a:pathLst>
            <a:path>
              <a:moveTo>
                <a:pt x="759620" y="0"/>
              </a:moveTo>
              <a:lnTo>
                <a:pt x="0" y="453876"/>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2B5ACCB-5537-4922-9155-2BDF909A6E1B}">
      <dsp:nvSpPr>
        <dsp:cNvPr id="0" name=""/>
        <dsp:cNvSpPr/>
      </dsp:nvSpPr>
      <dsp:spPr>
        <a:xfrm>
          <a:off x="2148370" y="4440161"/>
          <a:ext cx="741648" cy="359986"/>
        </a:xfrm>
        <a:custGeom>
          <a:avLst/>
          <a:gdLst/>
          <a:ahLst/>
          <a:cxnLst/>
          <a:rect l="0" t="0" r="0" b="0"/>
          <a:pathLst>
            <a:path>
              <a:moveTo>
                <a:pt x="0" y="0"/>
              </a:moveTo>
              <a:lnTo>
                <a:pt x="741648" y="359986"/>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D1EF6A1-EF06-46FE-BF88-D29F18B4B499}">
      <dsp:nvSpPr>
        <dsp:cNvPr id="0" name=""/>
        <dsp:cNvSpPr/>
      </dsp:nvSpPr>
      <dsp:spPr>
        <a:xfrm>
          <a:off x="2213704" y="3719966"/>
          <a:ext cx="663702" cy="419143"/>
        </a:xfrm>
        <a:custGeom>
          <a:avLst/>
          <a:gdLst/>
          <a:ahLst/>
          <a:cxnLst/>
          <a:rect l="0" t="0" r="0" b="0"/>
          <a:pathLst>
            <a:path>
              <a:moveTo>
                <a:pt x="0" y="0"/>
              </a:moveTo>
              <a:lnTo>
                <a:pt x="663702" y="419143"/>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6C30F72-C3EB-4669-A6E4-A2D499326DCA}">
      <dsp:nvSpPr>
        <dsp:cNvPr id="0" name=""/>
        <dsp:cNvSpPr/>
      </dsp:nvSpPr>
      <dsp:spPr>
        <a:xfrm>
          <a:off x="2971167" y="3008773"/>
          <a:ext cx="94652" cy="410140"/>
        </a:xfrm>
        <a:custGeom>
          <a:avLst/>
          <a:gdLst/>
          <a:ahLst/>
          <a:cxnLst/>
          <a:rect l="0" t="0" r="0" b="0"/>
          <a:pathLst>
            <a:path>
              <a:moveTo>
                <a:pt x="94652" y="0"/>
              </a:moveTo>
              <a:lnTo>
                <a:pt x="94652" y="410140"/>
              </a:lnTo>
              <a:lnTo>
                <a:pt x="0" y="41014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2FD24CF-0A03-49B8-9438-36E21354E67B}">
      <dsp:nvSpPr>
        <dsp:cNvPr id="0" name=""/>
        <dsp:cNvSpPr/>
      </dsp:nvSpPr>
      <dsp:spPr>
        <a:xfrm>
          <a:off x="3677420" y="2628669"/>
          <a:ext cx="538084" cy="218658"/>
        </a:xfrm>
        <a:custGeom>
          <a:avLst/>
          <a:gdLst/>
          <a:ahLst/>
          <a:cxnLst/>
          <a:rect l="0" t="0" r="0" b="0"/>
          <a:pathLst>
            <a:path>
              <a:moveTo>
                <a:pt x="538084" y="0"/>
              </a:moveTo>
              <a:lnTo>
                <a:pt x="538084" y="218658"/>
              </a:lnTo>
              <a:lnTo>
                <a:pt x="0" y="218658"/>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7E00821-AB8F-4472-B00E-624399EF1ACF}">
      <dsp:nvSpPr>
        <dsp:cNvPr id="0" name=""/>
        <dsp:cNvSpPr/>
      </dsp:nvSpPr>
      <dsp:spPr>
        <a:xfrm>
          <a:off x="4989652" y="1878917"/>
          <a:ext cx="1669042" cy="457510"/>
        </a:xfrm>
        <a:custGeom>
          <a:avLst/>
          <a:gdLst/>
          <a:ahLst/>
          <a:cxnLst/>
          <a:rect l="0" t="0" r="0" b="0"/>
          <a:pathLst>
            <a:path>
              <a:moveTo>
                <a:pt x="1669042" y="0"/>
              </a:moveTo>
              <a:lnTo>
                <a:pt x="1669042" y="457510"/>
              </a:lnTo>
              <a:lnTo>
                <a:pt x="0" y="45751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4444390-2A84-4C28-B2B6-0B7A98B9E2AC}">
      <dsp:nvSpPr>
        <dsp:cNvPr id="0" name=""/>
        <dsp:cNvSpPr/>
      </dsp:nvSpPr>
      <dsp:spPr>
        <a:xfrm>
          <a:off x="7421585" y="1180003"/>
          <a:ext cx="1052231" cy="417263"/>
        </a:xfrm>
        <a:custGeom>
          <a:avLst/>
          <a:gdLst/>
          <a:ahLst/>
          <a:cxnLst/>
          <a:rect l="0" t="0" r="0" b="0"/>
          <a:pathLst>
            <a:path>
              <a:moveTo>
                <a:pt x="1052231" y="0"/>
              </a:moveTo>
              <a:lnTo>
                <a:pt x="1052231" y="417263"/>
              </a:lnTo>
              <a:lnTo>
                <a:pt x="0" y="417263"/>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677D072-86D1-4707-A68F-3619FF19C070}">
      <dsp:nvSpPr>
        <dsp:cNvPr id="0" name=""/>
        <dsp:cNvSpPr/>
      </dsp:nvSpPr>
      <dsp:spPr>
        <a:xfrm>
          <a:off x="7552137" y="467263"/>
          <a:ext cx="1843358" cy="712739"/>
        </a:xfrm>
        <a:prstGeom prst="rect">
          <a:avLst/>
        </a:prstGeom>
        <a:solidFill>
          <a:schemeClr val="accent5"/>
        </a:solidFill>
        <a:ln>
          <a:noFill/>
        </a:ln>
        <a:effectLst/>
        <a:scene3d>
          <a:camera prst="orthographicFront"/>
          <a:lightRig rig="flat" dir="t"/>
        </a:scene3d>
        <a:sp3d/>
      </dsp:spPr>
      <dsp:style>
        <a:lnRef idx="0">
          <a:scrgbClr r="0" g="0" b="0"/>
        </a:lnRef>
        <a:fillRef idx="0">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تصنيف وتبويب البيانات</a:t>
          </a:r>
          <a:endParaRPr lang="en-GB" sz="1600" b="1" kern="1200" dirty="0">
            <a:solidFill>
              <a:schemeClr val="tx1"/>
            </a:solidFill>
          </a:endParaRPr>
        </a:p>
      </dsp:txBody>
      <dsp:txXfrm>
        <a:off x="7552137" y="467263"/>
        <a:ext cx="1843358" cy="712739"/>
      </dsp:txXfrm>
    </dsp:sp>
    <dsp:sp modelId="{D29F4566-15F8-443F-BA84-CE6C090A8A09}">
      <dsp:nvSpPr>
        <dsp:cNvPr id="0" name=""/>
        <dsp:cNvSpPr/>
      </dsp:nvSpPr>
      <dsp:spPr>
        <a:xfrm>
          <a:off x="5895803" y="1315617"/>
          <a:ext cx="1525782" cy="56329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الاشكال والرسومات البيانية</a:t>
          </a:r>
          <a:endParaRPr lang="en-GB" sz="1600" b="1" kern="1200" dirty="0">
            <a:solidFill>
              <a:schemeClr val="tx1"/>
            </a:solidFill>
          </a:endParaRPr>
        </a:p>
      </dsp:txBody>
      <dsp:txXfrm>
        <a:off x="5895803" y="1315617"/>
        <a:ext cx="1525782" cy="563299"/>
      </dsp:txXfrm>
    </dsp:sp>
    <dsp:sp modelId="{9A0C9366-9771-4689-AF3F-1A39C2A90071}">
      <dsp:nvSpPr>
        <dsp:cNvPr id="0" name=""/>
        <dsp:cNvSpPr/>
      </dsp:nvSpPr>
      <dsp:spPr>
        <a:xfrm>
          <a:off x="3441357" y="2044185"/>
          <a:ext cx="1548294" cy="584484"/>
        </a:xfrm>
        <a:prstGeom prst="rect">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الرسوم للبيانات غير المبوبة</a:t>
          </a:r>
          <a:endParaRPr lang="en-GB" sz="1600" b="1" kern="1200" dirty="0">
            <a:solidFill>
              <a:schemeClr val="tx1"/>
            </a:solidFill>
          </a:endParaRPr>
        </a:p>
      </dsp:txBody>
      <dsp:txXfrm>
        <a:off x="3441357" y="2044185"/>
        <a:ext cx="1548294" cy="584484"/>
      </dsp:txXfrm>
    </dsp:sp>
    <dsp:sp modelId="{476417AB-5FB6-44D5-8717-1502F2C8E0DD}">
      <dsp:nvSpPr>
        <dsp:cNvPr id="0" name=""/>
        <dsp:cNvSpPr/>
      </dsp:nvSpPr>
      <dsp:spPr>
        <a:xfrm>
          <a:off x="2454219" y="2685882"/>
          <a:ext cx="1223201" cy="322890"/>
        </a:xfrm>
        <a:prstGeom prst="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dsp:spPr>
      <dsp:style>
        <a:lnRef idx="0">
          <a:schemeClr val="accent4"/>
        </a:lnRef>
        <a:fillRef idx="3">
          <a:schemeClr val="accent4"/>
        </a:fillRef>
        <a:effectRef idx="3">
          <a:schemeClr val="accent4"/>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الاشكال البيانية</a:t>
          </a:r>
          <a:endParaRPr lang="en-GB" sz="1600" b="1" kern="1200" dirty="0">
            <a:solidFill>
              <a:schemeClr val="tx1"/>
            </a:solidFill>
          </a:endParaRPr>
        </a:p>
      </dsp:txBody>
      <dsp:txXfrm>
        <a:off x="2454219" y="2685882"/>
        <a:ext cx="1223201" cy="322890"/>
      </dsp:txXfrm>
    </dsp:sp>
    <dsp:sp modelId="{03FB4C15-8B0D-4D6F-B055-77FC326A909B}">
      <dsp:nvSpPr>
        <dsp:cNvPr id="0" name=""/>
        <dsp:cNvSpPr/>
      </dsp:nvSpPr>
      <dsp:spPr>
        <a:xfrm>
          <a:off x="1456240" y="3117862"/>
          <a:ext cx="1514926" cy="602104"/>
        </a:xfrm>
        <a:prstGeom prst="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headEnd type="none" w="med" len="med"/>
          <a:tailEnd type="none" w="med" len="med"/>
        </a:ln>
        <a:effectLst>
          <a:outerShdw blurRad="57150" dist="19050" dir="5400000" algn="ctr" rotWithShape="0">
            <a:srgbClr val="000000">
              <a:alpha val="63000"/>
            </a:srgbClr>
          </a:outerShdw>
        </a:effectLst>
        <a:scene3d>
          <a:camera prst="orthographicFront"/>
          <a:lightRig rig="flat" dir="t"/>
        </a:scene3d>
        <a:sp3d/>
      </dsp:spPr>
      <dsp:style>
        <a:lnRef idx="0">
          <a:schemeClr val="accent6"/>
        </a:lnRef>
        <a:fillRef idx="3">
          <a:schemeClr val="accent6"/>
        </a:fillRef>
        <a:effectRef idx="3">
          <a:schemeClr val="accent6"/>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المستطيلات البيانية</a:t>
          </a:r>
          <a:endParaRPr lang="en-GB" sz="1600" b="1" kern="1200" dirty="0">
            <a:solidFill>
              <a:schemeClr val="tx1"/>
            </a:solidFill>
          </a:endParaRPr>
        </a:p>
      </dsp:txBody>
      <dsp:txXfrm>
        <a:off x="1456240" y="3117862"/>
        <a:ext cx="1514926" cy="602104"/>
      </dsp:txXfrm>
    </dsp:sp>
    <dsp:sp modelId="{23AFEBAF-338E-4E21-8092-E269A1FF4B7F}">
      <dsp:nvSpPr>
        <dsp:cNvPr id="0" name=""/>
        <dsp:cNvSpPr/>
      </dsp:nvSpPr>
      <dsp:spPr>
        <a:xfrm>
          <a:off x="1419334" y="3838057"/>
          <a:ext cx="1458071" cy="602104"/>
        </a:xfrm>
        <a:prstGeom prst="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headEnd type="none" w="med" len="med"/>
          <a:tailEnd type="none" w="med" len="med"/>
        </a:ln>
        <a:effectLst>
          <a:outerShdw blurRad="57150" dist="19050" dir="5400000" algn="ctr" rotWithShape="0">
            <a:srgbClr val="000000">
              <a:alpha val="63000"/>
            </a:srgbClr>
          </a:outerShdw>
        </a:effectLst>
        <a:scene3d>
          <a:camera prst="orthographicFront"/>
          <a:lightRig rig="flat" dir="t"/>
        </a:scene3d>
        <a:sp3d/>
      </dsp:spPr>
      <dsp:style>
        <a:lnRef idx="0">
          <a:schemeClr val="accent6"/>
        </a:lnRef>
        <a:fillRef idx="3">
          <a:schemeClr val="accent6"/>
        </a:fillRef>
        <a:effectRef idx="3">
          <a:schemeClr val="accent6"/>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الأشرطة البيانية</a:t>
          </a:r>
          <a:endParaRPr lang="en-GB" sz="1600" b="1" kern="1200" dirty="0">
            <a:solidFill>
              <a:schemeClr val="tx1"/>
            </a:solidFill>
          </a:endParaRPr>
        </a:p>
      </dsp:txBody>
      <dsp:txXfrm>
        <a:off x="1419334" y="3838057"/>
        <a:ext cx="1458071" cy="602104"/>
      </dsp:txXfrm>
    </dsp:sp>
    <dsp:sp modelId="{7AD0DD05-E7EF-4484-9EC5-3C984104A13F}">
      <dsp:nvSpPr>
        <dsp:cNvPr id="0" name=""/>
        <dsp:cNvSpPr/>
      </dsp:nvSpPr>
      <dsp:spPr>
        <a:xfrm>
          <a:off x="1403060" y="4499095"/>
          <a:ext cx="1486957" cy="602104"/>
        </a:xfrm>
        <a:prstGeom prst="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headEnd type="none" w="med" len="med"/>
          <a:tailEnd type="none" w="med" len="med"/>
        </a:ln>
        <a:effectLst>
          <a:outerShdw blurRad="57150" dist="19050" dir="5400000" algn="ctr" rotWithShape="0">
            <a:srgbClr val="000000">
              <a:alpha val="63000"/>
            </a:srgbClr>
          </a:outerShdw>
        </a:effectLst>
        <a:scene3d>
          <a:camera prst="orthographicFront"/>
          <a:lightRig rig="flat" dir="t"/>
        </a:scene3d>
        <a:sp3d/>
      </dsp:spPr>
      <dsp:style>
        <a:lnRef idx="0">
          <a:schemeClr val="accent6"/>
        </a:lnRef>
        <a:fillRef idx="3">
          <a:schemeClr val="accent6"/>
        </a:fillRef>
        <a:effectRef idx="3">
          <a:schemeClr val="accent6"/>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الدوائر البيانية</a:t>
          </a:r>
          <a:endParaRPr lang="en-GB" sz="1600" b="1" kern="1200" dirty="0">
            <a:solidFill>
              <a:schemeClr val="tx1"/>
            </a:solidFill>
          </a:endParaRPr>
        </a:p>
      </dsp:txBody>
      <dsp:txXfrm>
        <a:off x="1403060" y="4499095"/>
        <a:ext cx="1486957" cy="602104"/>
      </dsp:txXfrm>
    </dsp:sp>
    <dsp:sp modelId="{AC83C6EF-7A89-4E0A-8976-8EBE0CC3FEF9}">
      <dsp:nvSpPr>
        <dsp:cNvPr id="0" name=""/>
        <dsp:cNvSpPr/>
      </dsp:nvSpPr>
      <dsp:spPr>
        <a:xfrm>
          <a:off x="1386919" y="5254024"/>
          <a:ext cx="1528591" cy="602104"/>
        </a:xfrm>
        <a:prstGeom prst="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headEnd type="none" w="med" len="med"/>
          <a:tailEnd type="none" w="med" len="med"/>
        </a:ln>
        <a:effectLst>
          <a:outerShdw blurRad="57150" dist="19050" dir="5400000" algn="ctr" rotWithShape="0">
            <a:srgbClr val="000000">
              <a:alpha val="63000"/>
            </a:srgbClr>
          </a:outerShdw>
        </a:effectLst>
        <a:scene3d>
          <a:camera prst="orthographicFront"/>
          <a:lightRig rig="flat" dir="t"/>
        </a:scene3d>
        <a:sp3d/>
      </dsp:spPr>
      <dsp:style>
        <a:lnRef idx="0">
          <a:schemeClr val="accent6"/>
        </a:lnRef>
        <a:fillRef idx="3">
          <a:schemeClr val="accent6"/>
        </a:fillRef>
        <a:effectRef idx="3">
          <a:schemeClr val="accent6"/>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الخطوط البيانية</a:t>
          </a:r>
          <a:endParaRPr lang="en-GB" sz="1600" b="1" kern="1200">
            <a:solidFill>
              <a:schemeClr val="tx1"/>
            </a:solidFill>
          </a:endParaRPr>
        </a:p>
      </dsp:txBody>
      <dsp:txXfrm>
        <a:off x="1386919" y="5254024"/>
        <a:ext cx="1528591" cy="602104"/>
      </dsp:txXfrm>
    </dsp:sp>
    <dsp:sp modelId="{47ED87D5-C036-436C-8582-35180FAE00BD}">
      <dsp:nvSpPr>
        <dsp:cNvPr id="0" name=""/>
        <dsp:cNvSpPr/>
      </dsp:nvSpPr>
      <dsp:spPr>
        <a:xfrm>
          <a:off x="5245820" y="2685882"/>
          <a:ext cx="1223201" cy="322890"/>
        </a:xfrm>
        <a:prstGeom prst="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dsp:spPr>
      <dsp:style>
        <a:lnRef idx="0">
          <a:schemeClr val="accent4"/>
        </a:lnRef>
        <a:fillRef idx="3">
          <a:schemeClr val="accent4"/>
        </a:fillRef>
        <a:effectRef idx="3">
          <a:schemeClr val="accent4"/>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الرسوم التصويرية</a:t>
          </a:r>
          <a:endParaRPr lang="en-GB" sz="1600" b="1" kern="1200" dirty="0">
            <a:solidFill>
              <a:schemeClr val="tx1"/>
            </a:solidFill>
          </a:endParaRPr>
        </a:p>
      </dsp:txBody>
      <dsp:txXfrm>
        <a:off x="5245820" y="2685882"/>
        <a:ext cx="1223201" cy="322890"/>
      </dsp:txXfrm>
    </dsp:sp>
    <dsp:sp modelId="{01D5BAE1-0993-42C7-AE47-BE4D94647EA6}">
      <dsp:nvSpPr>
        <dsp:cNvPr id="0" name=""/>
        <dsp:cNvSpPr/>
      </dsp:nvSpPr>
      <dsp:spPr>
        <a:xfrm>
          <a:off x="4801871" y="3122563"/>
          <a:ext cx="1334049" cy="649120"/>
        </a:xfrm>
        <a:prstGeom prst="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headEnd type="none" w="med" len="med"/>
          <a:tailEnd type="none" w="med" len="med"/>
        </a:ln>
        <a:effectLst>
          <a:outerShdw blurRad="57150" dist="19050" dir="5400000" algn="ctr" rotWithShape="0">
            <a:srgbClr val="000000">
              <a:alpha val="63000"/>
            </a:srgbClr>
          </a:outerShdw>
        </a:effectLst>
        <a:scene3d>
          <a:camera prst="orthographicFront"/>
          <a:lightRig rig="flat" dir="t"/>
        </a:scene3d>
        <a:sp3d/>
      </dsp:spPr>
      <dsp:style>
        <a:lnRef idx="0">
          <a:schemeClr val="accent6"/>
        </a:lnRef>
        <a:fillRef idx="3">
          <a:schemeClr val="accent6"/>
        </a:fillRef>
        <a:effectRef idx="3">
          <a:schemeClr val="accent6"/>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dirty="0">
              <a:solidFill>
                <a:schemeClr val="tx1"/>
              </a:solidFill>
            </a:rPr>
            <a:t>رسوم متفاوتة القياس</a:t>
          </a:r>
          <a:endParaRPr lang="en-GB" sz="1600" b="1" kern="1200" dirty="0">
            <a:solidFill>
              <a:schemeClr val="tx1"/>
            </a:solidFill>
          </a:endParaRPr>
        </a:p>
      </dsp:txBody>
      <dsp:txXfrm>
        <a:off x="4801871" y="3122563"/>
        <a:ext cx="1334049" cy="649120"/>
      </dsp:txXfrm>
    </dsp:sp>
    <dsp:sp modelId="{9688506F-F9D1-43AE-A3F5-01EBA4DD3D30}">
      <dsp:nvSpPr>
        <dsp:cNvPr id="0" name=""/>
        <dsp:cNvSpPr/>
      </dsp:nvSpPr>
      <dsp:spPr>
        <a:xfrm>
          <a:off x="4847040" y="3866090"/>
          <a:ext cx="1241747" cy="649120"/>
        </a:xfrm>
        <a:prstGeom prst="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headEnd type="none" w="med" len="med"/>
          <a:tailEnd type="none" w="med" len="med"/>
        </a:ln>
        <a:effectLst>
          <a:outerShdw blurRad="57150" dist="19050" dir="5400000" algn="ctr" rotWithShape="0">
            <a:srgbClr val="000000">
              <a:alpha val="63000"/>
            </a:srgbClr>
          </a:outerShdw>
        </a:effectLst>
        <a:scene3d>
          <a:camera prst="orthographicFront"/>
          <a:lightRig rig="flat" dir="t"/>
        </a:scene3d>
        <a:sp3d/>
      </dsp:spPr>
      <dsp:style>
        <a:lnRef idx="0">
          <a:schemeClr val="accent6"/>
        </a:lnRef>
        <a:fillRef idx="3">
          <a:schemeClr val="accent6"/>
        </a:fillRef>
        <a:effectRef idx="3">
          <a:schemeClr val="accent6"/>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رسوم متماثلة القياس</a:t>
          </a:r>
          <a:endParaRPr lang="en-GB" sz="1600" b="1" kern="1200" dirty="0">
            <a:solidFill>
              <a:schemeClr val="tx1"/>
            </a:solidFill>
          </a:endParaRPr>
        </a:p>
      </dsp:txBody>
      <dsp:txXfrm>
        <a:off x="4847040" y="3866090"/>
        <a:ext cx="1241747" cy="649120"/>
      </dsp:txXfrm>
    </dsp:sp>
    <dsp:sp modelId="{69D295CA-A56C-454F-B5B4-A83DB814FB5A}">
      <dsp:nvSpPr>
        <dsp:cNvPr id="0" name=""/>
        <dsp:cNvSpPr/>
      </dsp:nvSpPr>
      <dsp:spPr>
        <a:xfrm>
          <a:off x="6756155" y="2059009"/>
          <a:ext cx="1711199" cy="584484"/>
        </a:xfrm>
        <a:prstGeom prst="rect">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الرسم البياني للبيانات المبوبة</a:t>
          </a:r>
          <a:endParaRPr lang="en-GB" sz="1600" b="1" kern="1200" dirty="0">
            <a:solidFill>
              <a:schemeClr val="tx1"/>
            </a:solidFill>
          </a:endParaRPr>
        </a:p>
      </dsp:txBody>
      <dsp:txXfrm>
        <a:off x="6756155" y="2059009"/>
        <a:ext cx="1711199" cy="584484"/>
      </dsp:txXfrm>
    </dsp:sp>
    <dsp:sp modelId="{C592D668-E186-43B3-878C-CAE1F1C12315}">
      <dsp:nvSpPr>
        <dsp:cNvPr id="0" name=""/>
        <dsp:cNvSpPr/>
      </dsp:nvSpPr>
      <dsp:spPr>
        <a:xfrm>
          <a:off x="7838780" y="2734629"/>
          <a:ext cx="908227" cy="712265"/>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المدرج التكراري</a:t>
          </a:r>
          <a:endParaRPr lang="en-GB" sz="1600" b="1" kern="1200" dirty="0">
            <a:solidFill>
              <a:schemeClr val="tx1"/>
            </a:solidFill>
          </a:endParaRPr>
        </a:p>
      </dsp:txBody>
      <dsp:txXfrm>
        <a:off x="7838780" y="2734629"/>
        <a:ext cx="908227" cy="712265"/>
      </dsp:txXfrm>
    </dsp:sp>
    <dsp:sp modelId="{591F116C-0BC6-4807-84FF-9204977350A4}">
      <dsp:nvSpPr>
        <dsp:cNvPr id="0" name=""/>
        <dsp:cNvSpPr/>
      </dsp:nvSpPr>
      <dsp:spPr>
        <a:xfrm>
          <a:off x="7838780" y="3582508"/>
          <a:ext cx="908227" cy="712265"/>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المضلع التكراري</a:t>
          </a:r>
          <a:endParaRPr lang="en-GB" sz="1600" b="1" kern="1200" dirty="0">
            <a:solidFill>
              <a:schemeClr val="tx1"/>
            </a:solidFill>
          </a:endParaRPr>
        </a:p>
      </dsp:txBody>
      <dsp:txXfrm>
        <a:off x="7838780" y="3582508"/>
        <a:ext cx="908227" cy="712265"/>
      </dsp:txXfrm>
    </dsp:sp>
    <dsp:sp modelId="{E143775B-B16D-41B3-AAF7-7504E34FCA87}">
      <dsp:nvSpPr>
        <dsp:cNvPr id="0" name=""/>
        <dsp:cNvSpPr/>
      </dsp:nvSpPr>
      <dsp:spPr>
        <a:xfrm>
          <a:off x="7838780" y="4430387"/>
          <a:ext cx="908227" cy="712265"/>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المنحنى التكراري</a:t>
          </a:r>
          <a:endParaRPr lang="en-GB" sz="1600" b="1" kern="1200" dirty="0">
            <a:solidFill>
              <a:schemeClr val="tx1"/>
            </a:solidFill>
          </a:endParaRPr>
        </a:p>
      </dsp:txBody>
      <dsp:txXfrm>
        <a:off x="7838780" y="4430387"/>
        <a:ext cx="908227" cy="712265"/>
      </dsp:txXfrm>
    </dsp:sp>
    <dsp:sp modelId="{4C447228-E66E-43E3-9149-4D527E21BCC3}">
      <dsp:nvSpPr>
        <dsp:cNvPr id="0" name=""/>
        <dsp:cNvSpPr/>
      </dsp:nvSpPr>
      <dsp:spPr>
        <a:xfrm>
          <a:off x="8882622" y="1315617"/>
          <a:ext cx="1130834" cy="56329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الجداول</a:t>
          </a:r>
          <a:endParaRPr lang="en-GB" sz="1600" b="1" kern="1200" dirty="0">
            <a:solidFill>
              <a:schemeClr val="tx1"/>
            </a:solidFill>
          </a:endParaRPr>
        </a:p>
      </dsp:txBody>
      <dsp:txXfrm>
        <a:off x="8882622" y="1315617"/>
        <a:ext cx="1130834" cy="563299"/>
      </dsp:txXfrm>
    </dsp:sp>
    <dsp:sp modelId="{11CA183A-585E-4D6A-A2AE-C94A2751641A}">
      <dsp:nvSpPr>
        <dsp:cNvPr id="0" name=""/>
        <dsp:cNvSpPr/>
      </dsp:nvSpPr>
      <dsp:spPr>
        <a:xfrm>
          <a:off x="9617665" y="2014531"/>
          <a:ext cx="1241870" cy="68184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الجداول البسيطة</a:t>
          </a:r>
          <a:endParaRPr lang="en-GB" sz="1600" b="1" kern="1200" dirty="0">
            <a:solidFill>
              <a:schemeClr val="tx1"/>
            </a:solidFill>
          </a:endParaRPr>
        </a:p>
      </dsp:txBody>
      <dsp:txXfrm>
        <a:off x="9617665" y="2014531"/>
        <a:ext cx="1241870" cy="681848"/>
      </dsp:txXfrm>
    </dsp:sp>
    <dsp:sp modelId="{BC6EF449-1ECF-4A05-A6F1-1BFB9D3553DC}">
      <dsp:nvSpPr>
        <dsp:cNvPr id="0" name=""/>
        <dsp:cNvSpPr/>
      </dsp:nvSpPr>
      <dsp:spPr>
        <a:xfrm>
          <a:off x="9617665" y="2831994"/>
          <a:ext cx="1169652" cy="68184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الجداول المركبة</a:t>
          </a:r>
          <a:endParaRPr lang="en-GB" sz="1600" b="1" kern="1200" dirty="0">
            <a:solidFill>
              <a:schemeClr val="tx1"/>
            </a:solidFill>
          </a:endParaRPr>
        </a:p>
      </dsp:txBody>
      <dsp:txXfrm>
        <a:off x="9617665" y="2831994"/>
        <a:ext cx="1169652" cy="681848"/>
      </dsp:txXfrm>
    </dsp:sp>
    <dsp:sp modelId="{57E66C5C-90A3-4023-8110-6D2C60DB2672}">
      <dsp:nvSpPr>
        <dsp:cNvPr id="0" name=""/>
        <dsp:cNvSpPr/>
      </dsp:nvSpPr>
      <dsp:spPr>
        <a:xfrm>
          <a:off x="9617665" y="3649456"/>
          <a:ext cx="1182006" cy="68184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IQ" sz="1600" b="1" kern="1200">
              <a:solidFill>
                <a:schemeClr val="tx1"/>
              </a:solidFill>
            </a:rPr>
            <a:t>الجداول المزدوجة</a:t>
          </a:r>
          <a:endParaRPr lang="en-GB" sz="1600" b="1" kern="1200" dirty="0">
            <a:solidFill>
              <a:schemeClr val="tx1"/>
            </a:solidFill>
          </a:endParaRPr>
        </a:p>
      </dsp:txBody>
      <dsp:txXfrm>
        <a:off x="9617665" y="3649456"/>
        <a:ext cx="1182006" cy="681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DD1BC2-6CD9-448E-9903-C49AB03F0B5A}">
      <dsp:nvSpPr>
        <dsp:cNvPr id="0" name=""/>
        <dsp:cNvSpPr/>
      </dsp:nvSpPr>
      <dsp:spPr>
        <a:xfrm>
          <a:off x="0" y="0"/>
          <a:ext cx="4856542" cy="968814"/>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64770" tIns="64770" rIns="64770" bIns="64770" numCol="1" spcCol="1270" anchor="ctr" anchorCtr="0">
          <a:noAutofit/>
        </a:bodyPr>
        <a:lstStyle/>
        <a:p>
          <a:pPr marL="0" lvl="0" indent="0" algn="r" defTabSz="755650" rtl="1">
            <a:lnSpc>
              <a:spcPct val="90000"/>
            </a:lnSpc>
            <a:spcBef>
              <a:spcPct val="0"/>
            </a:spcBef>
            <a:spcAft>
              <a:spcPct val="35000"/>
            </a:spcAft>
            <a:buNone/>
          </a:pPr>
          <a:r>
            <a:rPr lang="ar-IQ" sz="1700" b="1" kern="1200" dirty="0"/>
            <a:t>التصنيف : وهي عملية فرز البيانات إلى مجموعات متماثلة طبقاً لخواص مشتركة وترتيبها بشكل منطقي بحسب متطلبات البحث </a:t>
          </a:r>
          <a:endParaRPr lang="en-GB" sz="1700" b="1" kern="1200" dirty="0"/>
        </a:p>
      </dsp:txBody>
      <dsp:txXfrm>
        <a:off x="28376" y="28376"/>
        <a:ext cx="3729250" cy="912062"/>
      </dsp:txXfrm>
    </dsp:sp>
    <dsp:sp modelId="{7E58F5E9-10E7-460D-BDB4-E5BCB3B1CCA6}">
      <dsp:nvSpPr>
        <dsp:cNvPr id="0" name=""/>
        <dsp:cNvSpPr/>
      </dsp:nvSpPr>
      <dsp:spPr>
        <a:xfrm>
          <a:off x="0" y="1152838"/>
          <a:ext cx="4856542" cy="968814"/>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64770" tIns="64770" rIns="64770" bIns="64770" numCol="1" spcCol="1270" anchor="ctr" anchorCtr="0">
          <a:noAutofit/>
        </a:bodyPr>
        <a:lstStyle/>
        <a:p>
          <a:pPr marL="0" lvl="0" indent="0" algn="r" defTabSz="755650" rtl="1">
            <a:lnSpc>
              <a:spcPct val="90000"/>
            </a:lnSpc>
            <a:spcBef>
              <a:spcPct val="0"/>
            </a:spcBef>
            <a:spcAft>
              <a:spcPct val="35000"/>
            </a:spcAft>
            <a:buNone/>
          </a:pPr>
          <a:r>
            <a:rPr lang="ar-IQ" sz="1700" b="1" kern="1200" dirty="0"/>
            <a:t>	الحساب: وهي استعمال العمليات الحسابية والمقاييس الإحصائية لغرض الحصول على المعلومات المطلوبة </a:t>
          </a:r>
          <a:endParaRPr lang="en-GB" sz="1700" b="1" kern="1200" dirty="0"/>
        </a:p>
      </dsp:txBody>
      <dsp:txXfrm>
        <a:off x="28376" y="1181214"/>
        <a:ext cx="3763325" cy="912062"/>
      </dsp:txXfrm>
    </dsp:sp>
    <dsp:sp modelId="{84A07BD3-E5FE-47CF-8212-25C434C2AECE}">
      <dsp:nvSpPr>
        <dsp:cNvPr id="0" name=""/>
        <dsp:cNvSpPr/>
      </dsp:nvSpPr>
      <dsp:spPr>
        <a:xfrm>
          <a:off x="0" y="2214977"/>
          <a:ext cx="4856542" cy="968814"/>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Font typeface="+mj-cs"/>
            <a:buNone/>
          </a:pPr>
          <a:r>
            <a:rPr lang="ar-IQ" sz="1700" b="1" kern="1200" dirty="0"/>
            <a:t>التحليل والمقارنة : وهي تحديد طبيعة العلاقة بين البيانات والقيمة النسبية بينها، ومقارنة بعضها مع البعض الأخر. </a:t>
          </a:r>
          <a:endParaRPr lang="en-GB" sz="1700" b="1" kern="1200" dirty="0"/>
        </a:p>
      </dsp:txBody>
      <dsp:txXfrm>
        <a:off x="28376" y="2243353"/>
        <a:ext cx="3769396" cy="912062"/>
      </dsp:txXfrm>
    </dsp:sp>
    <dsp:sp modelId="{89A884D3-20C8-4360-B6B1-898EF9201191}">
      <dsp:nvSpPr>
        <dsp:cNvPr id="0" name=""/>
        <dsp:cNvSpPr/>
      </dsp:nvSpPr>
      <dsp:spPr>
        <a:xfrm>
          <a:off x="0" y="3409629"/>
          <a:ext cx="4856542" cy="968814"/>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Font typeface="+mj-cs"/>
            <a:buNone/>
          </a:pPr>
          <a:r>
            <a:rPr lang="ar-IQ" sz="1700" b="1" kern="1200" dirty="0"/>
            <a:t>عرض البيانات : وهي تلخيص البيانات والنتائج وتوحيدها وعرضها بشكل تحقق الغرض من معالجتها لغرض استعمالها في التوصل إلى النتائج . </a:t>
          </a:r>
          <a:endParaRPr lang="en-GB" sz="1700" b="1" kern="1200" dirty="0"/>
        </a:p>
      </dsp:txBody>
      <dsp:txXfrm>
        <a:off x="28376" y="3438005"/>
        <a:ext cx="3763325" cy="912062"/>
      </dsp:txXfrm>
    </dsp:sp>
    <dsp:sp modelId="{BD4C0C6D-4A19-4354-9B2F-DA6CAAB71F38}">
      <dsp:nvSpPr>
        <dsp:cNvPr id="0" name=""/>
        <dsp:cNvSpPr/>
      </dsp:nvSpPr>
      <dsp:spPr>
        <a:xfrm>
          <a:off x="4060602" y="655700"/>
          <a:ext cx="629729" cy="62972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a:p>
      </dsp:txBody>
      <dsp:txXfrm>
        <a:off x="4202291" y="655700"/>
        <a:ext cx="346351" cy="473871"/>
      </dsp:txXfrm>
    </dsp:sp>
    <dsp:sp modelId="{C37073DE-02E9-419F-8824-88F325710BCA}">
      <dsp:nvSpPr>
        <dsp:cNvPr id="0" name=""/>
        <dsp:cNvSpPr/>
      </dsp:nvSpPr>
      <dsp:spPr>
        <a:xfrm>
          <a:off x="3862130" y="1797841"/>
          <a:ext cx="629729" cy="62972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a:p>
      </dsp:txBody>
      <dsp:txXfrm>
        <a:off x="4003819" y="1797841"/>
        <a:ext cx="346351" cy="473871"/>
      </dsp:txXfrm>
    </dsp:sp>
    <dsp:sp modelId="{4A175A78-57DC-48DA-9A06-BD0A538FEC8E}">
      <dsp:nvSpPr>
        <dsp:cNvPr id="0" name=""/>
        <dsp:cNvSpPr/>
      </dsp:nvSpPr>
      <dsp:spPr>
        <a:xfrm>
          <a:off x="3917016" y="2831933"/>
          <a:ext cx="629729" cy="629729"/>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a:p>
      </dsp:txBody>
      <dsp:txXfrm>
        <a:off x="4058705" y="2831933"/>
        <a:ext cx="346351" cy="47387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F8AD4-4F8B-4632-966C-0261455D65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F5E478-3090-492C-A369-8AA5924928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0D6948-AB03-4EC9-B517-C68419AFE629}"/>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5" name="Footer Placeholder 4">
            <a:extLst>
              <a:ext uri="{FF2B5EF4-FFF2-40B4-BE49-F238E27FC236}">
                <a16:creationId xmlns:a16="http://schemas.microsoft.com/office/drawing/2014/main" id="{AD898271-F4E6-47C4-AA80-DFB58B7C32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D8AA82-E420-48FA-93E3-72E733DF2526}"/>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266849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A8976-15CD-4912-AD40-4E581BB567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EB88D2-D02B-45E8-A404-36FF8E4034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1EAB55-8BC2-48AA-AE0E-832B95CAF0F6}"/>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5" name="Footer Placeholder 4">
            <a:extLst>
              <a:ext uri="{FF2B5EF4-FFF2-40B4-BE49-F238E27FC236}">
                <a16:creationId xmlns:a16="http://schemas.microsoft.com/office/drawing/2014/main" id="{F623A13F-7C6F-4E99-8632-A23863B69B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1B2108-C26B-4831-A7BA-5C2825ECFC89}"/>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1663150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5EDD69-BFE3-4E23-BEE2-785DE43859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12D8E8-52A1-4A04-8BC2-58AA71C42C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B6795D-032A-4030-A8A0-40AD5C3139C9}"/>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5" name="Footer Placeholder 4">
            <a:extLst>
              <a:ext uri="{FF2B5EF4-FFF2-40B4-BE49-F238E27FC236}">
                <a16:creationId xmlns:a16="http://schemas.microsoft.com/office/drawing/2014/main" id="{78C84D0E-EC18-4E63-B080-6883360198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7AA94C-5A65-431D-B87D-BB562EB4C257}"/>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841667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4D736-3B17-4D5D-980A-2B445E4C53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0B0739-D050-4C8F-B7E5-018A0C180E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3EF9FF-C94F-4634-83A5-397A474C109A}"/>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5" name="Footer Placeholder 4">
            <a:extLst>
              <a:ext uri="{FF2B5EF4-FFF2-40B4-BE49-F238E27FC236}">
                <a16:creationId xmlns:a16="http://schemas.microsoft.com/office/drawing/2014/main" id="{47BA0A90-6493-4E09-ACEA-5EA4CAA0DC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757CC0-FE20-4BC6-96E0-A3B7E4F63034}"/>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191175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E657-B3A3-4659-A35D-AAD31082F2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35AA705-F4D7-4907-9038-B1B6DF32E9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86A5E0-68D2-4DFE-B3E6-B1534046B8E3}"/>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5" name="Footer Placeholder 4">
            <a:extLst>
              <a:ext uri="{FF2B5EF4-FFF2-40B4-BE49-F238E27FC236}">
                <a16:creationId xmlns:a16="http://schemas.microsoft.com/office/drawing/2014/main" id="{108BD841-6B88-4C90-B6A2-947FC34C7F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2AD456-BB03-4DEC-91C4-E326CE9A696A}"/>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206490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B357-267C-4CFB-92E4-4EEAA75F1D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019408-D36F-41E3-B650-0C2B6C5711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7D42A6-58D4-4464-AE8E-F5EA11E79B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C98FDC-9EA0-4095-A2C1-26C00DC1018D}"/>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6" name="Footer Placeholder 5">
            <a:extLst>
              <a:ext uri="{FF2B5EF4-FFF2-40B4-BE49-F238E27FC236}">
                <a16:creationId xmlns:a16="http://schemas.microsoft.com/office/drawing/2014/main" id="{98F0A6D2-D21C-4132-9293-667EDEBD2B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90DA43-5A45-4579-9E6A-C4E306843171}"/>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49169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E4A53-98FD-4CDE-9EB4-82D168C462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120D93-3501-41DE-89C7-0F7717B685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4EE01B6-62F2-4D16-B898-65C700A0AB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7011D1-772F-44D7-9BBF-1BBC934F3A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0996B8-2B37-4F2B-9775-B27A79C53C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48D304-24B5-4CE0-A349-40680D03CDC7}"/>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8" name="Footer Placeholder 7">
            <a:extLst>
              <a:ext uri="{FF2B5EF4-FFF2-40B4-BE49-F238E27FC236}">
                <a16:creationId xmlns:a16="http://schemas.microsoft.com/office/drawing/2014/main" id="{9185EB3E-7DD3-4C8C-9F03-9E16F389BE9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15FCD4B-77C6-4648-B9C4-CE004D44A6C0}"/>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351260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7FA3-1AB5-4059-BF6B-755FE1DB07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B6B2B4-7DBA-469A-B24C-E28CA069EAF3}"/>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4" name="Footer Placeholder 3">
            <a:extLst>
              <a:ext uri="{FF2B5EF4-FFF2-40B4-BE49-F238E27FC236}">
                <a16:creationId xmlns:a16="http://schemas.microsoft.com/office/drawing/2014/main" id="{0BDABD0E-239F-40F2-A889-A276E43F56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0F25ECB-17C7-4C56-A9FB-006D55789207}"/>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38602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5BA9F1-EC33-46EB-BFD2-DC60A27A3345}"/>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3" name="Footer Placeholder 2">
            <a:extLst>
              <a:ext uri="{FF2B5EF4-FFF2-40B4-BE49-F238E27FC236}">
                <a16:creationId xmlns:a16="http://schemas.microsoft.com/office/drawing/2014/main" id="{7204B502-00D6-454C-81CD-B6F80AC796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0FEF52-CD19-4480-A90D-711C27999275}"/>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88955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8CC66-7125-4C77-88F7-7BC17C4888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9FE00B-1B45-4DA8-9342-04D3402FF0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BEC309B-AB23-48DE-91FE-0033AE280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DA9343-1C9C-4E00-B8B9-FC6626EB83B8}"/>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6" name="Footer Placeholder 5">
            <a:extLst>
              <a:ext uri="{FF2B5EF4-FFF2-40B4-BE49-F238E27FC236}">
                <a16:creationId xmlns:a16="http://schemas.microsoft.com/office/drawing/2014/main" id="{CEBCEFDB-DF54-4EF2-B197-76B160EBB4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6B7FB2-DE88-486C-B151-B47B686AC6AB}"/>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331616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7D938-48EC-45DB-B984-74A2AD09E0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BF4F8AD-FD15-45A6-98A3-3D45E9BE81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814B456-37A7-4FE7-9741-02E0BA6091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F3419C-86AF-4244-9F27-29CAB4CD240F}"/>
              </a:ext>
            </a:extLst>
          </p:cNvPr>
          <p:cNvSpPr>
            <a:spLocks noGrp="1"/>
          </p:cNvSpPr>
          <p:nvPr>
            <p:ph type="dt" sz="half" idx="10"/>
          </p:nvPr>
        </p:nvSpPr>
        <p:spPr/>
        <p:txBody>
          <a:bodyPr/>
          <a:lstStyle/>
          <a:p>
            <a:fld id="{D9A276ED-5ED9-424C-8DBA-07A626D7D9DC}" type="datetimeFigureOut">
              <a:rPr lang="en-GB" smtClean="0"/>
              <a:t>08/04/2019</a:t>
            </a:fld>
            <a:endParaRPr lang="en-GB"/>
          </a:p>
        </p:txBody>
      </p:sp>
      <p:sp>
        <p:nvSpPr>
          <p:cNvPr id="6" name="Footer Placeholder 5">
            <a:extLst>
              <a:ext uri="{FF2B5EF4-FFF2-40B4-BE49-F238E27FC236}">
                <a16:creationId xmlns:a16="http://schemas.microsoft.com/office/drawing/2014/main" id="{49E8ADD2-21C1-4E66-ADC0-8EF7E469CE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3B0694-E43B-4747-A6AF-9D85F43CD556}"/>
              </a:ext>
            </a:extLst>
          </p:cNvPr>
          <p:cNvSpPr>
            <a:spLocks noGrp="1"/>
          </p:cNvSpPr>
          <p:nvPr>
            <p:ph type="sldNum" sz="quarter" idx="12"/>
          </p:nvPr>
        </p:nvSpPr>
        <p:spPr/>
        <p:txBody>
          <a:bodyPr/>
          <a:lstStyle/>
          <a:p>
            <a:fld id="{EF0AAE5C-F11A-4B20-9AC9-232F5E3AB51A}" type="slidenum">
              <a:rPr lang="en-GB" smtClean="0"/>
              <a:t>‹#›</a:t>
            </a:fld>
            <a:endParaRPr lang="en-GB"/>
          </a:p>
        </p:txBody>
      </p:sp>
    </p:spTree>
    <p:extLst>
      <p:ext uri="{BB962C8B-B14F-4D97-AF65-F5344CB8AC3E}">
        <p14:creationId xmlns:p14="http://schemas.microsoft.com/office/powerpoint/2010/main" val="3518712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EDB962-57E3-4D75-8A99-CAEE6EB645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094C01-DA68-4C7F-BA8F-0E728AF80C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5CFDF7-183F-40E0-BE25-C732E3EDC7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276ED-5ED9-424C-8DBA-07A626D7D9DC}" type="datetimeFigureOut">
              <a:rPr lang="en-GB" smtClean="0"/>
              <a:t>08/04/2019</a:t>
            </a:fld>
            <a:endParaRPr lang="en-GB"/>
          </a:p>
        </p:txBody>
      </p:sp>
      <p:sp>
        <p:nvSpPr>
          <p:cNvPr id="5" name="Footer Placeholder 4">
            <a:extLst>
              <a:ext uri="{FF2B5EF4-FFF2-40B4-BE49-F238E27FC236}">
                <a16:creationId xmlns:a16="http://schemas.microsoft.com/office/drawing/2014/main" id="{ECE6DBB8-1599-4634-9578-74830A692F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721864-E151-4692-A020-161C7C0002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0AAE5C-F11A-4B20-9AC9-232F5E3AB51A}" type="slidenum">
              <a:rPr lang="en-GB" smtClean="0"/>
              <a:t>‹#›</a:t>
            </a:fld>
            <a:endParaRPr lang="en-GB"/>
          </a:p>
        </p:txBody>
      </p:sp>
    </p:spTree>
    <p:extLst>
      <p:ext uri="{BB962C8B-B14F-4D97-AF65-F5344CB8AC3E}">
        <p14:creationId xmlns:p14="http://schemas.microsoft.com/office/powerpoint/2010/main" val="3884119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4/relationships/chartEx" Target="../charts/chartEx1.xml"/><Relationship Id="rId1" Type="http://schemas.openxmlformats.org/officeDocument/2006/relationships/slideLayout" Target="../slideLayouts/slideLayout5.xml"/><Relationship Id="rId5" Type="http://schemas.openxmlformats.org/officeDocument/2006/relationships/image" Target="../media/image3.png"/><Relationship Id="rId4" Type="http://schemas.microsoft.com/office/2014/relationships/chartEx" Target="../charts/chartEx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dk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1CA992-E8C9-43DC-B069-89AC77231896}"/>
              </a:ext>
            </a:extLst>
          </p:cNvPr>
          <p:cNvSpPr>
            <a:spLocks noGrp="1"/>
          </p:cNvSpPr>
          <p:nvPr>
            <p:ph idx="1"/>
          </p:nvPr>
        </p:nvSpPr>
        <p:spPr/>
        <p:txBody>
          <a:bodyPr>
            <a:normAutofit/>
          </a:bodyPr>
          <a:lstStyle/>
          <a:p>
            <a:pPr marL="0" indent="0" algn="ctr">
              <a:buNone/>
            </a:pPr>
            <a:r>
              <a:rPr lang="ar-IQ" sz="5400" dirty="0"/>
              <a:t>الفصل الخامس    </a:t>
            </a:r>
          </a:p>
          <a:p>
            <a:pPr marL="0" indent="0" algn="ctr">
              <a:buNone/>
            </a:pPr>
            <a:endParaRPr lang="ar-IQ" sz="5400" dirty="0"/>
          </a:p>
          <a:p>
            <a:pPr marL="0" indent="0" algn="ctr">
              <a:buNone/>
            </a:pPr>
            <a:r>
              <a:rPr lang="ar-IQ" sz="5400" dirty="0"/>
              <a:t>تصنيف وتبويب البيانات </a:t>
            </a:r>
          </a:p>
          <a:p>
            <a:pPr marL="0" indent="0" algn="ctr">
              <a:buNone/>
            </a:pPr>
            <a:endParaRPr lang="ar-IQ" sz="5400" dirty="0"/>
          </a:p>
          <a:p>
            <a:pPr marL="0" indent="0" algn="ctr">
              <a:buNone/>
            </a:pPr>
            <a:endParaRPr lang="en-GB" sz="5400" dirty="0"/>
          </a:p>
        </p:txBody>
      </p:sp>
    </p:spTree>
    <p:extLst>
      <p:ext uri="{BB962C8B-B14F-4D97-AF65-F5344CB8AC3E}">
        <p14:creationId xmlns:p14="http://schemas.microsoft.com/office/powerpoint/2010/main" val="3056288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B5FCF759-15EF-41BC-9350-78AC7D7BF735}"/>
              </a:ext>
            </a:extLst>
          </p:cNvPr>
          <p:cNvGraphicFramePr/>
          <p:nvPr>
            <p:extLst>
              <p:ext uri="{D42A27DB-BD31-4B8C-83A1-F6EECF244321}">
                <p14:modId xmlns:p14="http://schemas.microsoft.com/office/powerpoint/2010/main" val="1501983879"/>
              </p:ext>
            </p:extLst>
          </p:nvPr>
        </p:nvGraphicFramePr>
        <p:xfrm>
          <a:off x="254833" y="0"/>
          <a:ext cx="11707318" cy="6520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871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DF83CE4-E83D-4534-86DD-9CA89EC0558B}"/>
              </a:ext>
            </a:extLst>
          </p:cNvPr>
          <p:cNvSpPr/>
          <p:nvPr/>
        </p:nvSpPr>
        <p:spPr>
          <a:xfrm>
            <a:off x="974361" y="938126"/>
            <a:ext cx="10313231" cy="4978286"/>
          </a:xfrm>
          <a:prstGeom prst="rect">
            <a:avLst/>
          </a:prstGeom>
        </p:spPr>
        <p:txBody>
          <a:bodyPr wrap="square">
            <a:spAutoFit/>
          </a:bodyPr>
          <a:lstStyle/>
          <a:p>
            <a:pPr indent="160655" algn="justLow" rtl="1">
              <a:lnSpc>
                <a:spcPct val="115000"/>
              </a:lnSpc>
              <a:spcAft>
                <a:spcPts val="600"/>
              </a:spcAft>
            </a:pPr>
            <a:r>
              <a:rPr lang="ar-IQ" sz="2400" b="1" dirty="0">
                <a:latin typeface="Cambria" panose="02040503050406030204" pitchFamily="18" charset="0"/>
                <a:ea typeface="Calibri" panose="020F0502020204030204" pitchFamily="34" charset="0"/>
                <a:cs typeface="Simplified Arabic" panose="02020603050405020304" pitchFamily="18" charset="-78"/>
              </a:rPr>
              <a:t>أن يأخذ الباحث بنظر الاعتبار بعض الملاحظات عند تصنيفه للبيانات وهي </a:t>
            </a:r>
            <a:r>
              <a:rPr lang="en-US" sz="2400" b="1" dirty="0">
                <a:latin typeface="Cambria" panose="02040503050406030204" pitchFamily="18" charset="0"/>
                <a:ea typeface="Calibri" panose="020F0502020204030204" pitchFamily="34" charset="0"/>
                <a:cs typeface="Simplified Arabic" panose="02020603050405020304" pitchFamily="18" charset="-78"/>
              </a:rPr>
              <a:t>:</a:t>
            </a:r>
            <a:endParaRPr lang="en-GB"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600"/>
              </a:spcBef>
              <a:spcAft>
                <a:spcPts val="600"/>
              </a:spcAft>
              <a:buFont typeface="+mj-lt"/>
              <a:buAutoNum type="arabicPeriod"/>
            </a:pPr>
            <a:r>
              <a:rPr lang="ar-IQ" sz="2400" b="1" dirty="0">
                <a:solidFill>
                  <a:schemeClr val="accent1">
                    <a:lumMod val="75000"/>
                  </a:schemeClr>
                </a:solidFill>
                <a:latin typeface="Cambria" panose="02040503050406030204" pitchFamily="18" charset="0"/>
                <a:ea typeface="Calibri" panose="020F0502020204030204" pitchFamily="34" charset="0"/>
                <a:cs typeface="Simplified Arabic" panose="02020603050405020304" pitchFamily="18" charset="-78"/>
              </a:rPr>
              <a:t>أن تكون البيانات متجانسة ومتشابه</a:t>
            </a:r>
            <a:r>
              <a:rPr lang="en-US" sz="2400" b="1" dirty="0">
                <a:solidFill>
                  <a:schemeClr val="accent1">
                    <a:lumMod val="75000"/>
                  </a:schemeClr>
                </a:solidFill>
                <a:latin typeface="Cambria" panose="02040503050406030204" pitchFamily="18" charset="0"/>
                <a:ea typeface="Calibri" panose="020F0502020204030204" pitchFamily="34" charset="0"/>
                <a:cs typeface="Simplified Arabic" panose="02020603050405020304" pitchFamily="18" charset="-78"/>
              </a:rPr>
              <a:t>.</a:t>
            </a:r>
            <a:r>
              <a:rPr lang="en-US" sz="2400" b="1" dirty="0">
                <a:solidFill>
                  <a:schemeClr val="accent1">
                    <a:lumMod val="75000"/>
                  </a:schemeClr>
                </a:solidFill>
                <a:latin typeface="Simplified Arabic" panose="02020603050405020304" pitchFamily="18" charset="-78"/>
                <a:ea typeface="Calibri" panose="020F0502020204030204" pitchFamily="34" charset="0"/>
                <a:cs typeface="Arial" panose="020B0604020202020204" pitchFamily="34" charset="0"/>
              </a:rPr>
              <a:t> </a:t>
            </a:r>
            <a:endParaRPr lang="en-GB"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600"/>
              </a:spcBef>
              <a:spcAft>
                <a:spcPts val="600"/>
              </a:spcAft>
              <a:buFont typeface="+mj-lt"/>
              <a:buAutoNum type="arabicPeriod"/>
            </a:pPr>
            <a:r>
              <a:rPr lang="ar-IQ" sz="2400" b="1" dirty="0">
                <a:solidFill>
                  <a:schemeClr val="accent1">
                    <a:lumMod val="75000"/>
                  </a:schemeClr>
                </a:solidFill>
                <a:latin typeface="Cambria" panose="02040503050406030204" pitchFamily="18" charset="0"/>
                <a:ea typeface="Calibri" panose="020F0502020204030204" pitchFamily="34" charset="0"/>
                <a:cs typeface="Simplified Arabic" panose="02020603050405020304" pitchFamily="18" charset="-78"/>
              </a:rPr>
              <a:t>أن تكون البيانات صالحة للتصنيف، مثل البيانات الكمية كأجور العمال وأعمارهم </a:t>
            </a:r>
            <a:endParaRPr lang="en-GB"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600"/>
              </a:spcBef>
              <a:spcAft>
                <a:spcPts val="600"/>
              </a:spcAft>
              <a:buFont typeface="+mj-lt"/>
              <a:buAutoNum type="arabicPeriod"/>
            </a:pPr>
            <a:r>
              <a:rPr lang="ar-IQ" sz="2400" b="1" dirty="0">
                <a:solidFill>
                  <a:schemeClr val="accent1">
                    <a:lumMod val="75000"/>
                  </a:schemeClr>
                </a:solidFill>
                <a:latin typeface="Cambria" panose="02040503050406030204" pitchFamily="18" charset="0"/>
                <a:ea typeface="Calibri" panose="020F0502020204030204" pitchFamily="34" charset="0"/>
                <a:cs typeface="Simplified Arabic" panose="02020603050405020304" pitchFamily="18" charset="-78"/>
              </a:rPr>
              <a:t>أن يكون التصنيف شاملاً لكل البيانات دون استثناء و مرناً يتسع لإضافة  </a:t>
            </a:r>
            <a:r>
              <a:rPr lang="ar-IQ" sz="2400" b="1" dirty="0" err="1">
                <a:solidFill>
                  <a:schemeClr val="accent1">
                    <a:lumMod val="75000"/>
                  </a:schemeClr>
                </a:solidFill>
                <a:latin typeface="Cambria" panose="02040503050406030204" pitchFamily="18" charset="0"/>
                <a:ea typeface="Calibri" panose="020F0502020204030204" pitchFamily="34" charset="0"/>
                <a:cs typeface="Simplified Arabic" panose="02020603050405020304" pitchFamily="18" charset="-78"/>
              </a:rPr>
              <a:t>او</a:t>
            </a:r>
            <a:r>
              <a:rPr lang="ar-IQ" sz="2400" b="1" dirty="0">
                <a:solidFill>
                  <a:schemeClr val="accent1">
                    <a:lumMod val="75000"/>
                  </a:schemeClr>
                </a:solidFill>
                <a:latin typeface="Cambria" panose="02040503050406030204" pitchFamily="18" charset="0"/>
                <a:ea typeface="Calibri" panose="020F0502020204030204" pitchFamily="34" charset="0"/>
                <a:cs typeface="Simplified Arabic" panose="02020603050405020304" pitchFamily="18" charset="-78"/>
              </a:rPr>
              <a:t> تعديل . </a:t>
            </a:r>
            <a:endParaRPr lang="en-GB"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600"/>
              </a:spcBef>
              <a:spcAft>
                <a:spcPts val="600"/>
              </a:spcAft>
              <a:buFont typeface="+mj-lt"/>
              <a:buAutoNum type="arabicPeriod"/>
            </a:pPr>
            <a:r>
              <a:rPr lang="ar-IQ" sz="2400" b="1" dirty="0">
                <a:solidFill>
                  <a:schemeClr val="accent1">
                    <a:lumMod val="75000"/>
                  </a:schemeClr>
                </a:solidFill>
                <a:latin typeface="Cambria" panose="02040503050406030204" pitchFamily="18" charset="0"/>
                <a:ea typeface="Calibri" panose="020F0502020204030204" pitchFamily="34" charset="0"/>
                <a:cs typeface="Simplified Arabic" panose="02020603050405020304" pitchFamily="18" charset="-78"/>
              </a:rPr>
              <a:t>أن يكون هناك أسس موحدة يتبعها الباحث في التصنيف . </a:t>
            </a:r>
            <a:endParaRPr lang="en-GB"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600"/>
              </a:spcBef>
              <a:spcAft>
                <a:spcPts val="600"/>
              </a:spcAft>
              <a:buFont typeface="+mj-lt"/>
              <a:buAutoNum type="arabicPeriod"/>
            </a:pPr>
            <a:r>
              <a:rPr lang="ar-IQ" sz="2400" b="1" dirty="0">
                <a:solidFill>
                  <a:schemeClr val="accent1">
                    <a:lumMod val="75000"/>
                  </a:schemeClr>
                </a:solidFill>
                <a:latin typeface="Cambria" panose="02040503050406030204" pitchFamily="18" charset="0"/>
                <a:ea typeface="Calibri" panose="020F0502020204030204" pitchFamily="34" charset="0"/>
                <a:cs typeface="Simplified Arabic" panose="02020603050405020304" pitchFamily="18" charset="-78"/>
              </a:rPr>
              <a:t>أن يتم تحديد المقاييس الدالة على تصنيف المفردات مثلا فالمقياس للعمر هو السنة . </a:t>
            </a:r>
            <a:endParaRPr lang="en-GB"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600"/>
              </a:spcBef>
              <a:spcAft>
                <a:spcPts val="600"/>
              </a:spcAft>
              <a:buFont typeface="+mj-lt"/>
              <a:buAutoNum type="arabicPeriod"/>
            </a:pPr>
            <a:r>
              <a:rPr lang="ar-IQ" sz="2400" b="1" dirty="0">
                <a:solidFill>
                  <a:schemeClr val="accent1">
                    <a:lumMod val="75000"/>
                  </a:schemeClr>
                </a:solidFill>
                <a:latin typeface="Cambria" panose="02040503050406030204" pitchFamily="18" charset="0"/>
                <a:ea typeface="Calibri" panose="020F0502020204030204" pitchFamily="34" charset="0"/>
                <a:cs typeface="Simplified Arabic" panose="02020603050405020304" pitchFamily="18" charset="-78"/>
              </a:rPr>
              <a:t>أن يتم تحديد معاني ومفاهيم للأصناف والفئات المطلوبة التصنيف بموجبها . </a:t>
            </a:r>
            <a:endParaRPr lang="en-GB"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Bef>
                <a:spcPts val="600"/>
              </a:spcBef>
              <a:spcAft>
                <a:spcPts val="600"/>
              </a:spcAft>
              <a:buFont typeface="+mj-lt"/>
              <a:buAutoNum type="arabicPeriod"/>
            </a:pPr>
            <a:r>
              <a:rPr lang="ar-IQ" sz="2400" b="1" dirty="0">
                <a:solidFill>
                  <a:schemeClr val="accent1">
                    <a:lumMod val="75000"/>
                  </a:schemeClr>
                </a:solidFill>
                <a:latin typeface="Cambria" panose="02040503050406030204" pitchFamily="18" charset="0"/>
                <a:ea typeface="Calibri" panose="020F0502020204030204" pitchFamily="34" charset="0"/>
                <a:cs typeface="Simplified Arabic" panose="02020603050405020304" pitchFamily="18" charset="-78"/>
              </a:rPr>
              <a:t>أن يتبع الباحث نظاماً منطقياً بالتصنيف فيمكن أن يبدأ بالعام ثم يضيف إلى الخاص تدريجي أو بالعكس . </a:t>
            </a:r>
            <a:endParaRPr lang="en-GB" b="1"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0508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5A095C21-124B-4595-AE28-0908EDF32A79}"/>
              </a:ext>
            </a:extLst>
          </p:cNvPr>
          <p:cNvGraphicFramePr>
            <a:graphicFrameLocks noGrp="1"/>
          </p:cNvGraphicFramePr>
          <p:nvPr>
            <p:ph sz="half" idx="2"/>
            <p:extLst>
              <p:ext uri="{D42A27DB-BD31-4B8C-83A1-F6EECF244321}">
                <p14:modId xmlns:p14="http://schemas.microsoft.com/office/powerpoint/2010/main" val="730274834"/>
              </p:ext>
            </p:extLst>
          </p:nvPr>
        </p:nvGraphicFramePr>
        <p:xfrm>
          <a:off x="120260" y="3104681"/>
          <a:ext cx="5157786" cy="1483360"/>
        </p:xfrm>
        <a:graphic>
          <a:graphicData uri="http://schemas.openxmlformats.org/drawingml/2006/table">
            <a:tbl>
              <a:tblPr firstRow="1" bandRow="1">
                <a:tableStyleId>{5C22544A-7EE6-4342-B048-85BDC9FD1C3A}</a:tableStyleId>
              </a:tblPr>
              <a:tblGrid>
                <a:gridCol w="1719262">
                  <a:extLst>
                    <a:ext uri="{9D8B030D-6E8A-4147-A177-3AD203B41FA5}">
                      <a16:colId xmlns:a16="http://schemas.microsoft.com/office/drawing/2014/main" val="2254609085"/>
                    </a:ext>
                  </a:extLst>
                </a:gridCol>
                <a:gridCol w="1719262">
                  <a:extLst>
                    <a:ext uri="{9D8B030D-6E8A-4147-A177-3AD203B41FA5}">
                      <a16:colId xmlns:a16="http://schemas.microsoft.com/office/drawing/2014/main" val="2492370494"/>
                    </a:ext>
                  </a:extLst>
                </a:gridCol>
                <a:gridCol w="1719262">
                  <a:extLst>
                    <a:ext uri="{9D8B030D-6E8A-4147-A177-3AD203B41FA5}">
                      <a16:colId xmlns:a16="http://schemas.microsoft.com/office/drawing/2014/main" val="2181273367"/>
                    </a:ext>
                  </a:extLst>
                </a:gridCol>
              </a:tblGrid>
              <a:tr h="370840">
                <a:tc>
                  <a:txBody>
                    <a:bodyPr/>
                    <a:lstStyle/>
                    <a:p>
                      <a:r>
                        <a:rPr lang="ar-IQ" dirty="0" err="1"/>
                        <a:t>اناث</a:t>
                      </a:r>
                      <a:endParaRPr lang="en-GB" dirty="0"/>
                    </a:p>
                  </a:txBody>
                  <a:tcPr/>
                </a:tc>
                <a:tc>
                  <a:txBody>
                    <a:bodyPr/>
                    <a:lstStyle/>
                    <a:p>
                      <a:r>
                        <a:rPr lang="ar-IQ" dirty="0"/>
                        <a:t>ذكور</a:t>
                      </a:r>
                      <a:endParaRPr lang="en-GB" dirty="0"/>
                    </a:p>
                  </a:txBody>
                  <a:tcPr/>
                </a:tc>
                <a:tc>
                  <a:txBody>
                    <a:bodyPr/>
                    <a:lstStyle/>
                    <a:p>
                      <a:r>
                        <a:rPr lang="ar-IQ" dirty="0"/>
                        <a:t>السنة</a:t>
                      </a:r>
                      <a:endParaRPr lang="en-GB" dirty="0"/>
                    </a:p>
                  </a:txBody>
                  <a:tcPr/>
                </a:tc>
                <a:extLst>
                  <a:ext uri="{0D108BD9-81ED-4DB2-BD59-A6C34878D82A}">
                    <a16:rowId xmlns:a16="http://schemas.microsoft.com/office/drawing/2014/main" val="1524621563"/>
                  </a:ext>
                </a:extLst>
              </a:tr>
              <a:tr h="370840">
                <a:tc>
                  <a:txBody>
                    <a:bodyPr/>
                    <a:lstStyle/>
                    <a:p>
                      <a:r>
                        <a:rPr lang="ar-IQ" dirty="0"/>
                        <a:t>342</a:t>
                      </a:r>
                      <a:endParaRPr lang="en-GB" dirty="0"/>
                    </a:p>
                  </a:txBody>
                  <a:tcPr/>
                </a:tc>
                <a:tc>
                  <a:txBody>
                    <a:bodyPr/>
                    <a:lstStyle/>
                    <a:p>
                      <a:r>
                        <a:rPr lang="ar-IQ" dirty="0"/>
                        <a:t>234</a:t>
                      </a:r>
                      <a:endParaRPr lang="en-GB" dirty="0"/>
                    </a:p>
                  </a:txBody>
                  <a:tcPr/>
                </a:tc>
                <a:tc>
                  <a:txBody>
                    <a:bodyPr/>
                    <a:lstStyle/>
                    <a:p>
                      <a:r>
                        <a:rPr lang="ar-IQ" dirty="0"/>
                        <a:t>2002</a:t>
                      </a:r>
                      <a:endParaRPr lang="en-GB" dirty="0"/>
                    </a:p>
                  </a:txBody>
                  <a:tcPr/>
                </a:tc>
                <a:extLst>
                  <a:ext uri="{0D108BD9-81ED-4DB2-BD59-A6C34878D82A}">
                    <a16:rowId xmlns:a16="http://schemas.microsoft.com/office/drawing/2014/main" val="3863955734"/>
                  </a:ext>
                </a:extLst>
              </a:tr>
              <a:tr h="370840">
                <a:tc>
                  <a:txBody>
                    <a:bodyPr/>
                    <a:lstStyle/>
                    <a:p>
                      <a:r>
                        <a:rPr lang="ar-IQ" dirty="0"/>
                        <a:t>234</a:t>
                      </a:r>
                      <a:endParaRPr lang="en-GB" dirty="0"/>
                    </a:p>
                  </a:txBody>
                  <a:tcPr/>
                </a:tc>
                <a:tc>
                  <a:txBody>
                    <a:bodyPr/>
                    <a:lstStyle/>
                    <a:p>
                      <a:r>
                        <a:rPr lang="ar-IQ" dirty="0"/>
                        <a:t>222</a:t>
                      </a:r>
                      <a:endParaRPr lang="en-GB" dirty="0"/>
                    </a:p>
                  </a:txBody>
                  <a:tcPr/>
                </a:tc>
                <a:tc>
                  <a:txBody>
                    <a:bodyPr/>
                    <a:lstStyle/>
                    <a:p>
                      <a:r>
                        <a:rPr lang="ar-IQ" dirty="0"/>
                        <a:t>2003</a:t>
                      </a:r>
                      <a:endParaRPr lang="en-GB" dirty="0"/>
                    </a:p>
                  </a:txBody>
                  <a:tcPr/>
                </a:tc>
                <a:extLst>
                  <a:ext uri="{0D108BD9-81ED-4DB2-BD59-A6C34878D82A}">
                    <a16:rowId xmlns:a16="http://schemas.microsoft.com/office/drawing/2014/main" val="2559695264"/>
                  </a:ext>
                </a:extLst>
              </a:tr>
              <a:tr h="370840">
                <a:tc>
                  <a:txBody>
                    <a:bodyPr/>
                    <a:lstStyle/>
                    <a:p>
                      <a:r>
                        <a:rPr lang="ar-IQ" dirty="0"/>
                        <a:t>212</a:t>
                      </a:r>
                      <a:endParaRPr lang="en-GB" dirty="0"/>
                    </a:p>
                  </a:txBody>
                  <a:tcPr/>
                </a:tc>
                <a:tc>
                  <a:txBody>
                    <a:bodyPr/>
                    <a:lstStyle/>
                    <a:p>
                      <a:r>
                        <a:rPr lang="ar-IQ" dirty="0"/>
                        <a:t>223</a:t>
                      </a:r>
                      <a:endParaRPr lang="en-GB" dirty="0"/>
                    </a:p>
                  </a:txBody>
                  <a:tcPr/>
                </a:tc>
                <a:tc>
                  <a:txBody>
                    <a:bodyPr/>
                    <a:lstStyle/>
                    <a:p>
                      <a:r>
                        <a:rPr lang="ar-IQ" dirty="0"/>
                        <a:t>2004</a:t>
                      </a:r>
                      <a:endParaRPr lang="en-GB" dirty="0"/>
                    </a:p>
                  </a:txBody>
                  <a:tcPr/>
                </a:tc>
                <a:extLst>
                  <a:ext uri="{0D108BD9-81ED-4DB2-BD59-A6C34878D82A}">
                    <a16:rowId xmlns:a16="http://schemas.microsoft.com/office/drawing/2014/main" val="534597845"/>
                  </a:ext>
                </a:extLst>
              </a:tr>
            </a:tbl>
          </a:graphicData>
        </a:graphic>
      </p:graphicFrame>
      <p:graphicFrame>
        <p:nvGraphicFramePr>
          <p:cNvPr id="7" name="Content Placeholder 6">
            <a:extLst>
              <a:ext uri="{FF2B5EF4-FFF2-40B4-BE49-F238E27FC236}">
                <a16:creationId xmlns:a16="http://schemas.microsoft.com/office/drawing/2014/main" id="{5DD66C8C-55D2-448B-8A41-F4015945C77B}"/>
              </a:ext>
            </a:extLst>
          </p:cNvPr>
          <p:cNvGraphicFramePr>
            <a:graphicFrameLocks noGrp="1"/>
          </p:cNvGraphicFramePr>
          <p:nvPr>
            <p:ph sz="quarter" idx="4"/>
            <p:extLst>
              <p:ext uri="{D42A27DB-BD31-4B8C-83A1-F6EECF244321}">
                <p14:modId xmlns:p14="http://schemas.microsoft.com/office/powerpoint/2010/main" val="262617645"/>
              </p:ext>
            </p:extLst>
          </p:nvPr>
        </p:nvGraphicFramePr>
        <p:xfrm>
          <a:off x="1822588" y="742380"/>
          <a:ext cx="3455458" cy="1849120"/>
        </p:xfrm>
        <a:graphic>
          <a:graphicData uri="http://schemas.openxmlformats.org/drawingml/2006/table">
            <a:tbl>
              <a:tblPr firstRow="1" bandRow="1">
                <a:tableStyleId>{5C22544A-7EE6-4342-B048-85BDC9FD1C3A}</a:tableStyleId>
              </a:tblPr>
              <a:tblGrid>
                <a:gridCol w="1727729">
                  <a:extLst>
                    <a:ext uri="{9D8B030D-6E8A-4147-A177-3AD203B41FA5}">
                      <a16:colId xmlns:a16="http://schemas.microsoft.com/office/drawing/2014/main" val="3298556282"/>
                    </a:ext>
                  </a:extLst>
                </a:gridCol>
                <a:gridCol w="1727729">
                  <a:extLst>
                    <a:ext uri="{9D8B030D-6E8A-4147-A177-3AD203B41FA5}">
                      <a16:colId xmlns:a16="http://schemas.microsoft.com/office/drawing/2014/main" val="3409004582"/>
                    </a:ext>
                  </a:extLst>
                </a:gridCol>
              </a:tblGrid>
              <a:tr h="207666">
                <a:tc>
                  <a:txBody>
                    <a:bodyPr/>
                    <a:lstStyle/>
                    <a:p>
                      <a:r>
                        <a:rPr lang="ar-IQ" dirty="0"/>
                        <a:t>الناتج المحلي</a:t>
                      </a:r>
                      <a:endParaRPr lang="en-GB" dirty="0"/>
                    </a:p>
                  </a:txBody>
                  <a:tcPr/>
                </a:tc>
                <a:tc>
                  <a:txBody>
                    <a:bodyPr/>
                    <a:lstStyle/>
                    <a:p>
                      <a:r>
                        <a:rPr lang="ar-IQ" dirty="0"/>
                        <a:t>السنة </a:t>
                      </a:r>
                      <a:endParaRPr lang="en-GB" dirty="0"/>
                    </a:p>
                  </a:txBody>
                  <a:tcPr/>
                </a:tc>
                <a:extLst>
                  <a:ext uri="{0D108BD9-81ED-4DB2-BD59-A6C34878D82A}">
                    <a16:rowId xmlns:a16="http://schemas.microsoft.com/office/drawing/2014/main" val="310691365"/>
                  </a:ext>
                </a:extLst>
              </a:tr>
              <a:tr h="370840">
                <a:tc>
                  <a:txBody>
                    <a:bodyPr/>
                    <a:lstStyle/>
                    <a:p>
                      <a:r>
                        <a:rPr lang="ar-IQ" dirty="0"/>
                        <a:t>100000</a:t>
                      </a:r>
                      <a:endParaRPr lang="en-GB" dirty="0"/>
                    </a:p>
                  </a:txBody>
                  <a:tcPr/>
                </a:tc>
                <a:tc>
                  <a:txBody>
                    <a:bodyPr/>
                    <a:lstStyle/>
                    <a:p>
                      <a:r>
                        <a:rPr lang="ar-IQ" dirty="0"/>
                        <a:t>2001</a:t>
                      </a:r>
                      <a:endParaRPr lang="en-GB" dirty="0"/>
                    </a:p>
                  </a:txBody>
                  <a:tcPr/>
                </a:tc>
                <a:extLst>
                  <a:ext uri="{0D108BD9-81ED-4DB2-BD59-A6C34878D82A}">
                    <a16:rowId xmlns:a16="http://schemas.microsoft.com/office/drawing/2014/main" val="3268415859"/>
                  </a:ext>
                </a:extLst>
              </a:tr>
              <a:tr h="370840">
                <a:tc>
                  <a:txBody>
                    <a:bodyPr/>
                    <a:lstStyle/>
                    <a:p>
                      <a:r>
                        <a:rPr lang="ar-IQ" dirty="0"/>
                        <a:t>200000</a:t>
                      </a:r>
                      <a:endParaRPr lang="en-GB" dirty="0"/>
                    </a:p>
                  </a:txBody>
                  <a:tcPr/>
                </a:tc>
                <a:tc>
                  <a:txBody>
                    <a:bodyPr/>
                    <a:lstStyle/>
                    <a:p>
                      <a:r>
                        <a:rPr lang="ar-IQ" dirty="0"/>
                        <a:t>2002</a:t>
                      </a:r>
                      <a:endParaRPr lang="en-GB" dirty="0"/>
                    </a:p>
                  </a:txBody>
                  <a:tcPr/>
                </a:tc>
                <a:extLst>
                  <a:ext uri="{0D108BD9-81ED-4DB2-BD59-A6C34878D82A}">
                    <a16:rowId xmlns:a16="http://schemas.microsoft.com/office/drawing/2014/main" val="3523152946"/>
                  </a:ext>
                </a:extLst>
              </a:tr>
              <a:tr h="370840">
                <a:tc>
                  <a:txBody>
                    <a:bodyPr/>
                    <a:lstStyle/>
                    <a:p>
                      <a:r>
                        <a:rPr lang="ar-IQ" dirty="0"/>
                        <a:t>334445</a:t>
                      </a:r>
                      <a:endParaRPr lang="en-GB" dirty="0"/>
                    </a:p>
                  </a:txBody>
                  <a:tcPr/>
                </a:tc>
                <a:tc>
                  <a:txBody>
                    <a:bodyPr/>
                    <a:lstStyle/>
                    <a:p>
                      <a:r>
                        <a:rPr lang="ar-IQ" dirty="0"/>
                        <a:t>2003</a:t>
                      </a:r>
                      <a:endParaRPr lang="en-GB" dirty="0"/>
                    </a:p>
                  </a:txBody>
                  <a:tcPr/>
                </a:tc>
                <a:extLst>
                  <a:ext uri="{0D108BD9-81ED-4DB2-BD59-A6C34878D82A}">
                    <a16:rowId xmlns:a16="http://schemas.microsoft.com/office/drawing/2014/main" val="991931571"/>
                  </a:ext>
                </a:extLst>
              </a:tr>
              <a:tr h="370840">
                <a:tc>
                  <a:txBody>
                    <a:bodyPr/>
                    <a:lstStyle/>
                    <a:p>
                      <a:r>
                        <a:rPr lang="ar-IQ" dirty="0"/>
                        <a:t>234566</a:t>
                      </a:r>
                      <a:endParaRPr lang="en-GB" dirty="0"/>
                    </a:p>
                  </a:txBody>
                  <a:tcPr/>
                </a:tc>
                <a:tc>
                  <a:txBody>
                    <a:bodyPr/>
                    <a:lstStyle/>
                    <a:p>
                      <a:r>
                        <a:rPr lang="ar-IQ" dirty="0"/>
                        <a:t>2004</a:t>
                      </a:r>
                      <a:endParaRPr lang="en-GB" dirty="0"/>
                    </a:p>
                  </a:txBody>
                  <a:tcPr/>
                </a:tc>
                <a:extLst>
                  <a:ext uri="{0D108BD9-81ED-4DB2-BD59-A6C34878D82A}">
                    <a16:rowId xmlns:a16="http://schemas.microsoft.com/office/drawing/2014/main" val="1250568538"/>
                  </a:ext>
                </a:extLst>
              </a:tr>
            </a:tbl>
          </a:graphicData>
        </a:graphic>
      </p:graphicFrame>
      <p:graphicFrame>
        <p:nvGraphicFramePr>
          <p:cNvPr id="9" name="Content Placeholder 7">
            <a:extLst>
              <a:ext uri="{FF2B5EF4-FFF2-40B4-BE49-F238E27FC236}">
                <a16:creationId xmlns:a16="http://schemas.microsoft.com/office/drawing/2014/main" id="{9CF23AF4-41D7-42D3-9669-EFA3D2E5B274}"/>
              </a:ext>
            </a:extLst>
          </p:cNvPr>
          <p:cNvGraphicFramePr>
            <a:graphicFrameLocks/>
          </p:cNvGraphicFramePr>
          <p:nvPr>
            <p:extLst>
              <p:ext uri="{D42A27DB-BD31-4B8C-83A1-F6EECF244321}">
                <p14:modId xmlns:p14="http://schemas.microsoft.com/office/powerpoint/2010/main" val="3699086981"/>
              </p:ext>
            </p:extLst>
          </p:nvPr>
        </p:nvGraphicFramePr>
        <p:xfrm>
          <a:off x="120260" y="5253724"/>
          <a:ext cx="5157786" cy="1483360"/>
        </p:xfrm>
        <a:graphic>
          <a:graphicData uri="http://schemas.openxmlformats.org/drawingml/2006/table">
            <a:tbl>
              <a:tblPr firstRow="1" bandRow="1">
                <a:tableStyleId>{5C22544A-7EE6-4342-B048-85BDC9FD1C3A}</a:tableStyleId>
              </a:tblPr>
              <a:tblGrid>
                <a:gridCol w="1719262">
                  <a:extLst>
                    <a:ext uri="{9D8B030D-6E8A-4147-A177-3AD203B41FA5}">
                      <a16:colId xmlns:a16="http://schemas.microsoft.com/office/drawing/2014/main" val="2254609085"/>
                    </a:ext>
                  </a:extLst>
                </a:gridCol>
                <a:gridCol w="1719262">
                  <a:extLst>
                    <a:ext uri="{9D8B030D-6E8A-4147-A177-3AD203B41FA5}">
                      <a16:colId xmlns:a16="http://schemas.microsoft.com/office/drawing/2014/main" val="2492370494"/>
                    </a:ext>
                  </a:extLst>
                </a:gridCol>
                <a:gridCol w="1719262">
                  <a:extLst>
                    <a:ext uri="{9D8B030D-6E8A-4147-A177-3AD203B41FA5}">
                      <a16:colId xmlns:a16="http://schemas.microsoft.com/office/drawing/2014/main" val="2181273367"/>
                    </a:ext>
                  </a:extLst>
                </a:gridCol>
              </a:tblGrid>
              <a:tr h="370840">
                <a:tc>
                  <a:txBody>
                    <a:bodyPr/>
                    <a:lstStyle/>
                    <a:p>
                      <a:r>
                        <a:rPr lang="ar-IQ"/>
                        <a:t>رسوب</a:t>
                      </a:r>
                      <a:endParaRPr lang="en-GB" dirty="0"/>
                    </a:p>
                  </a:txBody>
                  <a:tcPr/>
                </a:tc>
                <a:tc>
                  <a:txBody>
                    <a:bodyPr/>
                    <a:lstStyle/>
                    <a:p>
                      <a:r>
                        <a:rPr lang="ar-IQ" dirty="0" err="1"/>
                        <a:t>اعدد</a:t>
                      </a:r>
                      <a:endParaRPr lang="en-GB" dirty="0"/>
                    </a:p>
                  </a:txBody>
                  <a:tcPr/>
                </a:tc>
                <a:tc>
                  <a:txBody>
                    <a:bodyPr/>
                    <a:lstStyle/>
                    <a:p>
                      <a:r>
                        <a:rPr lang="ar-IQ" dirty="0"/>
                        <a:t>السنة</a:t>
                      </a:r>
                      <a:endParaRPr lang="en-GB" dirty="0"/>
                    </a:p>
                  </a:txBody>
                  <a:tcPr/>
                </a:tc>
                <a:extLst>
                  <a:ext uri="{0D108BD9-81ED-4DB2-BD59-A6C34878D82A}">
                    <a16:rowId xmlns:a16="http://schemas.microsoft.com/office/drawing/2014/main" val="1524621563"/>
                  </a:ext>
                </a:extLst>
              </a:tr>
              <a:tr h="370840">
                <a:tc>
                  <a:txBody>
                    <a:bodyPr/>
                    <a:lstStyle/>
                    <a:p>
                      <a:r>
                        <a:rPr lang="ar-IQ" dirty="0"/>
                        <a:t>29</a:t>
                      </a:r>
                      <a:endParaRPr lang="en-GB" dirty="0"/>
                    </a:p>
                  </a:txBody>
                  <a:tcPr/>
                </a:tc>
                <a:tc>
                  <a:txBody>
                    <a:bodyPr/>
                    <a:lstStyle/>
                    <a:p>
                      <a:r>
                        <a:rPr lang="ar-IQ" dirty="0"/>
                        <a:t>234</a:t>
                      </a:r>
                      <a:endParaRPr lang="en-GB" dirty="0"/>
                    </a:p>
                  </a:txBody>
                  <a:tcPr/>
                </a:tc>
                <a:tc>
                  <a:txBody>
                    <a:bodyPr/>
                    <a:lstStyle/>
                    <a:p>
                      <a:r>
                        <a:rPr lang="ar-IQ" dirty="0"/>
                        <a:t>2002</a:t>
                      </a:r>
                      <a:endParaRPr lang="en-GB" dirty="0"/>
                    </a:p>
                  </a:txBody>
                  <a:tcPr/>
                </a:tc>
                <a:extLst>
                  <a:ext uri="{0D108BD9-81ED-4DB2-BD59-A6C34878D82A}">
                    <a16:rowId xmlns:a16="http://schemas.microsoft.com/office/drawing/2014/main" val="3863955734"/>
                  </a:ext>
                </a:extLst>
              </a:tr>
              <a:tr h="370840">
                <a:tc>
                  <a:txBody>
                    <a:bodyPr/>
                    <a:lstStyle/>
                    <a:p>
                      <a:r>
                        <a:rPr lang="ar-IQ" dirty="0"/>
                        <a:t>88</a:t>
                      </a:r>
                      <a:endParaRPr lang="en-GB" dirty="0"/>
                    </a:p>
                  </a:txBody>
                  <a:tcPr/>
                </a:tc>
                <a:tc>
                  <a:txBody>
                    <a:bodyPr/>
                    <a:lstStyle/>
                    <a:p>
                      <a:r>
                        <a:rPr lang="ar-IQ" dirty="0"/>
                        <a:t>222</a:t>
                      </a:r>
                      <a:endParaRPr lang="en-GB" dirty="0"/>
                    </a:p>
                  </a:txBody>
                  <a:tcPr/>
                </a:tc>
                <a:tc>
                  <a:txBody>
                    <a:bodyPr/>
                    <a:lstStyle/>
                    <a:p>
                      <a:r>
                        <a:rPr lang="ar-IQ" dirty="0"/>
                        <a:t>2003</a:t>
                      </a:r>
                      <a:endParaRPr lang="en-GB" dirty="0"/>
                    </a:p>
                  </a:txBody>
                  <a:tcPr/>
                </a:tc>
                <a:extLst>
                  <a:ext uri="{0D108BD9-81ED-4DB2-BD59-A6C34878D82A}">
                    <a16:rowId xmlns:a16="http://schemas.microsoft.com/office/drawing/2014/main" val="2559695264"/>
                  </a:ext>
                </a:extLst>
              </a:tr>
              <a:tr h="370840">
                <a:tc>
                  <a:txBody>
                    <a:bodyPr/>
                    <a:lstStyle/>
                    <a:p>
                      <a:r>
                        <a:rPr lang="ar-IQ" dirty="0"/>
                        <a:t>19</a:t>
                      </a:r>
                      <a:endParaRPr lang="en-GB" dirty="0"/>
                    </a:p>
                  </a:txBody>
                  <a:tcPr/>
                </a:tc>
                <a:tc>
                  <a:txBody>
                    <a:bodyPr/>
                    <a:lstStyle/>
                    <a:p>
                      <a:r>
                        <a:rPr lang="ar-IQ" dirty="0"/>
                        <a:t>223</a:t>
                      </a:r>
                      <a:endParaRPr lang="en-GB" dirty="0"/>
                    </a:p>
                  </a:txBody>
                  <a:tcPr/>
                </a:tc>
                <a:tc>
                  <a:txBody>
                    <a:bodyPr/>
                    <a:lstStyle/>
                    <a:p>
                      <a:r>
                        <a:rPr lang="ar-IQ" dirty="0"/>
                        <a:t>2004</a:t>
                      </a:r>
                      <a:endParaRPr lang="en-GB" dirty="0"/>
                    </a:p>
                  </a:txBody>
                  <a:tcPr/>
                </a:tc>
                <a:extLst>
                  <a:ext uri="{0D108BD9-81ED-4DB2-BD59-A6C34878D82A}">
                    <a16:rowId xmlns:a16="http://schemas.microsoft.com/office/drawing/2014/main" val="534597845"/>
                  </a:ext>
                </a:extLst>
              </a:tr>
            </a:tbl>
          </a:graphicData>
        </a:graphic>
      </p:graphicFrame>
      <p:sp>
        <p:nvSpPr>
          <p:cNvPr id="10" name="Callout: Line with Accent Bar 9">
            <a:extLst>
              <a:ext uri="{FF2B5EF4-FFF2-40B4-BE49-F238E27FC236}">
                <a16:creationId xmlns:a16="http://schemas.microsoft.com/office/drawing/2014/main" id="{5FC1F852-C13B-4A14-BFBE-19E98AB43A6B}"/>
              </a:ext>
            </a:extLst>
          </p:cNvPr>
          <p:cNvSpPr/>
          <p:nvPr/>
        </p:nvSpPr>
        <p:spPr>
          <a:xfrm>
            <a:off x="6460761" y="1049311"/>
            <a:ext cx="3867462" cy="1004341"/>
          </a:xfrm>
          <a:prstGeom prst="accentCallout1">
            <a:avLst>
              <a:gd name="adj1" fmla="val 18750"/>
              <a:gd name="adj2" fmla="val -8333"/>
              <a:gd name="adj3" fmla="val 75187"/>
              <a:gd name="adj4" fmla="val -28643"/>
            </a:avLst>
          </a:prstGeom>
          <a:effectLst>
            <a:glow rad="139700">
              <a:schemeClr val="accent2">
                <a:satMod val="175000"/>
                <a:alpha val="40000"/>
              </a:schemeClr>
            </a:glow>
          </a:effectLst>
        </p:spPr>
        <p:style>
          <a:lnRef idx="2">
            <a:schemeClr val="accent6"/>
          </a:lnRef>
          <a:fillRef idx="1001">
            <a:schemeClr val="lt2"/>
          </a:fillRef>
          <a:effectRef idx="0">
            <a:schemeClr val="accent6"/>
          </a:effectRef>
          <a:fontRef idx="minor">
            <a:schemeClr val="dk1"/>
          </a:fontRef>
        </p:style>
        <p:txBody>
          <a:bodyPr rtlCol="0" anchor="ctr"/>
          <a:lstStyle/>
          <a:p>
            <a:pPr lvl="0" algn="just" rtl="1"/>
            <a:r>
              <a:rPr lang="ar-IQ" b="1" dirty="0">
                <a:solidFill>
                  <a:schemeClr val="tx1"/>
                </a:solidFill>
                <a:effectLst>
                  <a:outerShdw blurRad="38100" dist="38100" dir="2700000" algn="tl">
                    <a:srgbClr val="000000">
                      <a:alpha val="43137"/>
                    </a:srgbClr>
                  </a:outerShdw>
                </a:effectLst>
              </a:rPr>
              <a:t>الجداول البسيطة </a:t>
            </a:r>
            <a:r>
              <a:rPr lang="ar-IQ" b="1" dirty="0">
                <a:solidFill>
                  <a:schemeClr val="tx1"/>
                </a:solidFill>
              </a:rPr>
              <a:t>:</a:t>
            </a:r>
            <a:r>
              <a:rPr lang="ar-IQ" dirty="0">
                <a:solidFill>
                  <a:schemeClr val="tx1"/>
                </a:solidFill>
              </a:rPr>
              <a:t> وهي الجداول التي تتكون من عمودين احدهما يبين الحالات التي تكون فيها الظاهرة والثاني مفردات كل حالة . </a:t>
            </a:r>
            <a:endParaRPr lang="en-GB" dirty="0">
              <a:solidFill>
                <a:schemeClr val="tx1"/>
              </a:solidFill>
            </a:endParaRPr>
          </a:p>
        </p:txBody>
      </p:sp>
      <p:sp>
        <p:nvSpPr>
          <p:cNvPr id="11" name="Callout: Line with Accent Bar 10">
            <a:extLst>
              <a:ext uri="{FF2B5EF4-FFF2-40B4-BE49-F238E27FC236}">
                <a16:creationId xmlns:a16="http://schemas.microsoft.com/office/drawing/2014/main" id="{2F0FC514-08D2-4959-99FB-08BA30B49AF1}"/>
              </a:ext>
            </a:extLst>
          </p:cNvPr>
          <p:cNvSpPr/>
          <p:nvPr/>
        </p:nvSpPr>
        <p:spPr>
          <a:xfrm>
            <a:off x="6460761" y="3104681"/>
            <a:ext cx="3867462" cy="1004341"/>
          </a:xfrm>
          <a:prstGeom prst="accentCallout1">
            <a:avLst>
              <a:gd name="adj1" fmla="val 18750"/>
              <a:gd name="adj2" fmla="val -8333"/>
              <a:gd name="adj3" fmla="val 75187"/>
              <a:gd name="adj4" fmla="val -28643"/>
            </a:avLst>
          </a:prstGeom>
          <a:effectLst>
            <a:glow rad="139700">
              <a:schemeClr val="accent2">
                <a:satMod val="175000"/>
                <a:alpha val="40000"/>
              </a:schemeClr>
            </a:glow>
          </a:effectLst>
        </p:spPr>
        <p:style>
          <a:lnRef idx="2">
            <a:schemeClr val="accent6"/>
          </a:lnRef>
          <a:fillRef idx="1001">
            <a:schemeClr val="lt2"/>
          </a:fillRef>
          <a:effectRef idx="0">
            <a:schemeClr val="accent6"/>
          </a:effectRef>
          <a:fontRef idx="minor">
            <a:schemeClr val="dk1"/>
          </a:fontRef>
        </p:style>
        <p:txBody>
          <a:bodyPr rtlCol="0" anchor="ctr"/>
          <a:lstStyle/>
          <a:p>
            <a:pPr lvl="0" algn="just" rtl="1"/>
            <a:r>
              <a:rPr lang="ar-IQ" b="1" dirty="0">
                <a:solidFill>
                  <a:schemeClr val="tx1"/>
                </a:solidFill>
                <a:effectLst>
                  <a:outerShdw blurRad="38100" dist="38100" dir="2700000" algn="tl">
                    <a:srgbClr val="000000">
                      <a:alpha val="43137"/>
                    </a:srgbClr>
                  </a:outerShdw>
                </a:effectLst>
              </a:rPr>
              <a:t>الجداول المركبة </a:t>
            </a:r>
            <a:r>
              <a:rPr lang="ar-IQ" b="1" dirty="0">
                <a:solidFill>
                  <a:schemeClr val="tx1"/>
                </a:solidFill>
              </a:rPr>
              <a:t>:</a:t>
            </a:r>
            <a:r>
              <a:rPr lang="ar-IQ" dirty="0">
                <a:solidFill>
                  <a:schemeClr val="tx1"/>
                </a:solidFill>
              </a:rPr>
              <a:t> </a:t>
            </a:r>
            <a:r>
              <a:rPr lang="ar-IQ" dirty="0"/>
              <a:t>وهو مشابه للجداول البسيطة ماعدا أن مفردات الظاهرة تقسم كل حالة فيها إلى بيانات فرعية</a:t>
            </a:r>
            <a:r>
              <a:rPr lang="ar-IQ" dirty="0">
                <a:solidFill>
                  <a:schemeClr val="tx1"/>
                </a:solidFill>
              </a:rPr>
              <a:t>. </a:t>
            </a:r>
            <a:endParaRPr lang="en-GB" dirty="0">
              <a:solidFill>
                <a:schemeClr val="tx1"/>
              </a:solidFill>
            </a:endParaRPr>
          </a:p>
        </p:txBody>
      </p:sp>
      <p:sp>
        <p:nvSpPr>
          <p:cNvPr id="12" name="Callout: Line with Accent Bar 11">
            <a:extLst>
              <a:ext uri="{FF2B5EF4-FFF2-40B4-BE49-F238E27FC236}">
                <a16:creationId xmlns:a16="http://schemas.microsoft.com/office/drawing/2014/main" id="{13F7A8B9-1236-4721-B5CE-A8ACE354CB05}"/>
              </a:ext>
            </a:extLst>
          </p:cNvPr>
          <p:cNvSpPr/>
          <p:nvPr/>
        </p:nvSpPr>
        <p:spPr>
          <a:xfrm>
            <a:off x="6460761" y="5428937"/>
            <a:ext cx="3867462" cy="1004341"/>
          </a:xfrm>
          <a:prstGeom prst="accentCallout1">
            <a:avLst>
              <a:gd name="adj1" fmla="val 18750"/>
              <a:gd name="adj2" fmla="val -8333"/>
              <a:gd name="adj3" fmla="val 75187"/>
              <a:gd name="adj4" fmla="val -28643"/>
            </a:avLst>
          </a:prstGeom>
          <a:effectLst>
            <a:glow rad="139700">
              <a:schemeClr val="accent2">
                <a:satMod val="175000"/>
                <a:alpha val="40000"/>
              </a:schemeClr>
            </a:glow>
          </a:effectLst>
        </p:spPr>
        <p:style>
          <a:lnRef idx="2">
            <a:schemeClr val="accent6"/>
          </a:lnRef>
          <a:fillRef idx="1001">
            <a:schemeClr val="lt2"/>
          </a:fillRef>
          <a:effectRef idx="0">
            <a:schemeClr val="accent6"/>
          </a:effectRef>
          <a:fontRef idx="minor">
            <a:schemeClr val="dk1"/>
          </a:fontRef>
        </p:style>
        <p:txBody>
          <a:bodyPr rtlCol="0" anchor="ctr"/>
          <a:lstStyle/>
          <a:p>
            <a:pPr lvl="0" algn="just" rtl="1"/>
            <a:r>
              <a:rPr lang="ar-IQ" b="1" dirty="0">
                <a:solidFill>
                  <a:schemeClr val="tx1"/>
                </a:solidFill>
                <a:effectLst>
                  <a:outerShdw blurRad="38100" dist="38100" dir="2700000" algn="tl">
                    <a:srgbClr val="000000">
                      <a:alpha val="43137"/>
                    </a:srgbClr>
                  </a:outerShdw>
                </a:effectLst>
              </a:rPr>
              <a:t>الجداول المزدوجة </a:t>
            </a:r>
            <a:r>
              <a:rPr lang="ar-IQ" b="1" dirty="0">
                <a:solidFill>
                  <a:schemeClr val="tx1"/>
                </a:solidFill>
              </a:rPr>
              <a:t>:</a:t>
            </a:r>
            <a:r>
              <a:rPr lang="ar-IQ" dirty="0">
                <a:solidFill>
                  <a:schemeClr val="tx1"/>
                </a:solidFill>
              </a:rPr>
              <a:t> </a:t>
            </a:r>
            <a:r>
              <a:rPr lang="ar-IQ" dirty="0"/>
              <a:t>وهي الجداول التي تجمع بين ظاهرتين أو أكثر بدلاً من ظاهرة واحدة </a:t>
            </a:r>
            <a:r>
              <a:rPr lang="ar-IQ" dirty="0">
                <a:solidFill>
                  <a:schemeClr val="tx1"/>
                </a:solidFill>
              </a:rPr>
              <a:t>. </a:t>
            </a:r>
            <a:endParaRPr lang="en-GB" dirty="0">
              <a:solidFill>
                <a:schemeClr val="tx1"/>
              </a:solidFill>
            </a:endParaRPr>
          </a:p>
        </p:txBody>
      </p:sp>
      <p:sp>
        <p:nvSpPr>
          <p:cNvPr id="13" name="TextBox 12">
            <a:extLst>
              <a:ext uri="{FF2B5EF4-FFF2-40B4-BE49-F238E27FC236}">
                <a16:creationId xmlns:a16="http://schemas.microsoft.com/office/drawing/2014/main" id="{5F43CE00-61A0-4CBC-8567-64BA3282F62A}"/>
              </a:ext>
            </a:extLst>
          </p:cNvPr>
          <p:cNvSpPr txBox="1"/>
          <p:nvPr/>
        </p:nvSpPr>
        <p:spPr>
          <a:xfrm>
            <a:off x="9788577" y="154465"/>
            <a:ext cx="2403423" cy="523220"/>
          </a:xfrm>
          <a:prstGeom prst="rect">
            <a:avLst/>
          </a:prstGeom>
          <a:noFill/>
        </p:spPr>
        <p:txBody>
          <a:bodyPr wrap="square" rtlCol="0">
            <a:spAutoFit/>
          </a:bodyPr>
          <a:lstStyle/>
          <a:p>
            <a:r>
              <a:rPr lang="ar-IQ" sz="2800" b="1" dirty="0">
                <a:solidFill>
                  <a:schemeClr val="accent1">
                    <a:lumMod val="75000"/>
                  </a:schemeClr>
                </a:solidFill>
              </a:rPr>
              <a:t>أدوات التصنيف</a:t>
            </a:r>
            <a:endParaRPr lang="en-GB" sz="2800" b="1" dirty="0">
              <a:solidFill>
                <a:schemeClr val="accent1">
                  <a:lumMod val="75000"/>
                </a:schemeClr>
              </a:solidFill>
            </a:endParaRPr>
          </a:p>
        </p:txBody>
      </p:sp>
      <p:sp>
        <p:nvSpPr>
          <p:cNvPr id="14" name="TextBox 13">
            <a:extLst>
              <a:ext uri="{FF2B5EF4-FFF2-40B4-BE49-F238E27FC236}">
                <a16:creationId xmlns:a16="http://schemas.microsoft.com/office/drawing/2014/main" id="{D728CF62-D3FD-4715-BFF0-6117EC622AE1}"/>
              </a:ext>
            </a:extLst>
          </p:cNvPr>
          <p:cNvSpPr txBox="1"/>
          <p:nvPr/>
        </p:nvSpPr>
        <p:spPr>
          <a:xfrm>
            <a:off x="6006059" y="577"/>
            <a:ext cx="1481496" cy="523220"/>
          </a:xfrm>
          <a:prstGeom prst="rect">
            <a:avLst/>
          </a:prstGeom>
          <a:noFill/>
        </p:spPr>
        <p:txBody>
          <a:bodyPr wrap="none" rtlCol="0">
            <a:spAutoFit/>
          </a:bodyPr>
          <a:lstStyle/>
          <a:p>
            <a:r>
              <a:rPr lang="ar-IQ" sz="2800" b="1" dirty="0">
                <a:solidFill>
                  <a:srgbClr val="FF0000"/>
                </a:solidFill>
              </a:rPr>
              <a:t>1- الجداول</a:t>
            </a:r>
            <a:endParaRPr lang="en-GB" sz="2800" b="1" dirty="0">
              <a:solidFill>
                <a:srgbClr val="FF0000"/>
              </a:solidFill>
            </a:endParaRPr>
          </a:p>
        </p:txBody>
      </p:sp>
    </p:spTree>
    <p:extLst>
      <p:ext uri="{BB962C8B-B14F-4D97-AF65-F5344CB8AC3E}">
        <p14:creationId xmlns:p14="http://schemas.microsoft.com/office/powerpoint/2010/main" val="2604349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CA775959-7CF0-4366-884F-9D2C9449B3A4}"/>
              </a:ext>
            </a:extLst>
          </p:cNvPr>
          <p:cNvGraphicFramePr/>
          <p:nvPr>
            <p:extLst>
              <p:ext uri="{D42A27DB-BD31-4B8C-83A1-F6EECF244321}">
                <p14:modId xmlns:p14="http://schemas.microsoft.com/office/powerpoint/2010/main" val="3474435421"/>
              </p:ext>
            </p:extLst>
          </p:nvPr>
        </p:nvGraphicFramePr>
        <p:xfrm>
          <a:off x="492302" y="4631961"/>
          <a:ext cx="3465102" cy="1982690"/>
        </p:xfrm>
        <a:graphic>
          <a:graphicData uri="http://schemas.openxmlformats.org/drawingml/2006/chart">
            <c:chart xmlns:c="http://schemas.openxmlformats.org/drawingml/2006/chart" xmlns:r="http://schemas.openxmlformats.org/officeDocument/2006/relationships" r:id="rId2"/>
          </a:graphicData>
        </a:graphic>
      </p:graphicFrame>
      <p:sp>
        <p:nvSpPr>
          <p:cNvPr id="21" name="Subtitle 20">
            <a:extLst>
              <a:ext uri="{FF2B5EF4-FFF2-40B4-BE49-F238E27FC236}">
                <a16:creationId xmlns:a16="http://schemas.microsoft.com/office/drawing/2014/main" id="{E773CB03-1318-45FB-8F83-30003CB6F656}"/>
              </a:ext>
            </a:extLst>
          </p:cNvPr>
          <p:cNvSpPr>
            <a:spLocks noGrp="1"/>
          </p:cNvSpPr>
          <p:nvPr>
            <p:ph type="subTitle" idx="1"/>
          </p:nvPr>
        </p:nvSpPr>
        <p:spPr>
          <a:xfrm>
            <a:off x="717029" y="911872"/>
            <a:ext cx="10757941" cy="3465256"/>
          </a:xfrm>
        </p:spPr>
        <p:txBody>
          <a:bodyPr>
            <a:noAutofit/>
          </a:bodyPr>
          <a:lstStyle/>
          <a:p>
            <a:pPr algn="r" rtl="1">
              <a:lnSpc>
                <a:spcPct val="120000"/>
              </a:lnSpc>
            </a:pPr>
            <a:r>
              <a:rPr lang="ar-IQ" sz="1600" b="1" dirty="0"/>
              <a:t>وتمثل البيانات المبوبة (التبويب إلى فئات) برسم بياني بحسب طبيعة البيانات من جهة وهدف الباحث من جهة أخرى، وهناك عدة طرق لتبويب البيانات المبوبة وعرضها وهي : </a:t>
            </a:r>
            <a:endParaRPr lang="en-GB" sz="1600" b="1" dirty="0"/>
          </a:p>
          <a:p>
            <a:pPr algn="r" rtl="1">
              <a:lnSpc>
                <a:spcPct val="120000"/>
              </a:lnSpc>
            </a:pPr>
            <a:r>
              <a:rPr lang="ar-IQ" sz="1600" b="1" dirty="0">
                <a:solidFill>
                  <a:srgbClr val="FF0000"/>
                </a:solidFill>
              </a:rPr>
              <a:t>أولاً: المدرج التكراري: </a:t>
            </a:r>
            <a:endParaRPr lang="en-GB" sz="1600" b="1" dirty="0">
              <a:solidFill>
                <a:srgbClr val="FF0000"/>
              </a:solidFill>
            </a:endParaRPr>
          </a:p>
          <a:p>
            <a:pPr algn="r" rtl="1">
              <a:lnSpc>
                <a:spcPct val="120000"/>
              </a:lnSpc>
            </a:pPr>
            <a:r>
              <a:rPr lang="ar-IQ" sz="1600" b="1" dirty="0"/>
              <a:t>وتمثل البيانات في هذا الشكل بمجموعة من المستطيلات على شكل أعمدة متلاصقة، بحيث يكون ارتفاع كل منها يمثل مقدار الفئة أو تكرارها، أما قاعدتها فتمثل طول الفئة، ويستعمل المدرج التكراري للمقارنة بين تكرارات الظواهر المراد دراستها، وذلك على أساس مقارنة مساحة الأعمدة لكل منها . </a:t>
            </a:r>
            <a:endParaRPr lang="en-GB" sz="1600" b="1" dirty="0"/>
          </a:p>
          <a:p>
            <a:pPr algn="r" rtl="1">
              <a:lnSpc>
                <a:spcPct val="120000"/>
              </a:lnSpc>
            </a:pPr>
            <a:r>
              <a:rPr lang="ar-IQ" sz="1600" b="1" dirty="0">
                <a:solidFill>
                  <a:srgbClr val="FF0000"/>
                </a:solidFill>
              </a:rPr>
              <a:t>ثانياً: المضلع التكراري : </a:t>
            </a:r>
            <a:endParaRPr lang="en-GB" sz="1600" b="1" dirty="0">
              <a:solidFill>
                <a:srgbClr val="FF0000"/>
              </a:solidFill>
            </a:endParaRPr>
          </a:p>
          <a:p>
            <a:pPr algn="r">
              <a:lnSpc>
                <a:spcPct val="120000"/>
              </a:lnSpc>
            </a:pPr>
            <a:r>
              <a:rPr lang="ar-IQ" sz="1600" b="1" dirty="0"/>
              <a:t>وتمثل الظواهر المراد دراستها بهذا الشكل بخطوط مستقيمة تصل بين نقاط متعددة بتعدد الفئات، وتمثل كل منها تكراراً لفئة معينة بارتفاع معين على المحور </a:t>
            </a:r>
          </a:p>
          <a:p>
            <a:pPr algn="r" rtl="1"/>
            <a:r>
              <a:rPr lang="ar-IQ" sz="1600" b="1" dirty="0">
                <a:solidFill>
                  <a:srgbClr val="FF0000"/>
                </a:solidFill>
              </a:rPr>
              <a:t>ثالثاً: المنحنى التكراري : </a:t>
            </a:r>
            <a:endParaRPr lang="en-GB" sz="1600" b="1" dirty="0">
              <a:solidFill>
                <a:srgbClr val="FF0000"/>
              </a:solidFill>
            </a:endParaRPr>
          </a:p>
          <a:p>
            <a:pPr algn="r"/>
            <a:r>
              <a:rPr lang="ar-IQ" sz="1600" dirty="0"/>
              <a:t>و</a:t>
            </a:r>
            <a:r>
              <a:rPr lang="ar-IQ" sz="1600" b="1" dirty="0"/>
              <a:t>هو مشابه للمضلع التكراري عدا انه بدلاً من إيصال النقاط بخطوط مستقيمة، يتم إيصالها بمنحنى يمر بهذه النقاط </a:t>
            </a:r>
            <a:endParaRPr lang="en-GB" sz="1600" b="1" dirty="0"/>
          </a:p>
        </p:txBody>
      </p:sp>
      <p:sp>
        <p:nvSpPr>
          <p:cNvPr id="23" name="TextBox 22">
            <a:extLst>
              <a:ext uri="{FF2B5EF4-FFF2-40B4-BE49-F238E27FC236}">
                <a16:creationId xmlns:a16="http://schemas.microsoft.com/office/drawing/2014/main" id="{15D6BB56-9331-4DF4-B03E-ECAE201A3D87}"/>
              </a:ext>
            </a:extLst>
          </p:cNvPr>
          <p:cNvSpPr txBox="1"/>
          <p:nvPr/>
        </p:nvSpPr>
        <p:spPr>
          <a:xfrm>
            <a:off x="4916774" y="19321"/>
            <a:ext cx="3852472" cy="523220"/>
          </a:xfrm>
          <a:prstGeom prst="rect">
            <a:avLst/>
          </a:prstGeom>
          <a:noFill/>
        </p:spPr>
        <p:txBody>
          <a:bodyPr wrap="square" rtlCol="0">
            <a:spAutoFit/>
          </a:bodyPr>
          <a:lstStyle/>
          <a:p>
            <a:r>
              <a:rPr lang="ar-IQ" sz="2800" b="1" dirty="0">
                <a:solidFill>
                  <a:srgbClr val="FF0000"/>
                </a:solidFill>
              </a:rPr>
              <a:t>2- الرسومات البيانية </a:t>
            </a:r>
            <a:endParaRPr lang="en-GB" sz="2800" b="1" dirty="0">
              <a:solidFill>
                <a:srgbClr val="FF0000"/>
              </a:solidFill>
            </a:endParaRPr>
          </a:p>
        </p:txBody>
      </p:sp>
      <p:sp>
        <p:nvSpPr>
          <p:cNvPr id="29" name="TextBox 28">
            <a:extLst>
              <a:ext uri="{FF2B5EF4-FFF2-40B4-BE49-F238E27FC236}">
                <a16:creationId xmlns:a16="http://schemas.microsoft.com/office/drawing/2014/main" id="{F52C2435-42B3-4E9A-BA09-BF0861545E78}"/>
              </a:ext>
            </a:extLst>
          </p:cNvPr>
          <p:cNvSpPr txBox="1"/>
          <p:nvPr/>
        </p:nvSpPr>
        <p:spPr>
          <a:xfrm>
            <a:off x="8259580" y="394208"/>
            <a:ext cx="321539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r" rtl="1"/>
            <a:r>
              <a:rPr lang="ar-IQ" b="1" dirty="0">
                <a:solidFill>
                  <a:srgbClr val="0070C0"/>
                </a:solidFill>
              </a:rPr>
              <a:t>الرسم البياني للبيانات المبوبة :</a:t>
            </a:r>
            <a:endParaRPr lang="en-GB" b="1" dirty="0">
              <a:solidFill>
                <a:srgbClr val="0070C0"/>
              </a:solidFill>
            </a:endParaRPr>
          </a:p>
        </p:txBody>
      </p:sp>
      <p:graphicFrame>
        <p:nvGraphicFramePr>
          <p:cNvPr id="31" name="Chart 30">
            <a:extLst>
              <a:ext uri="{FF2B5EF4-FFF2-40B4-BE49-F238E27FC236}">
                <a16:creationId xmlns:a16="http://schemas.microsoft.com/office/drawing/2014/main" id="{7ABDD850-822A-4F00-A9F1-C356BFC6E707}"/>
              </a:ext>
            </a:extLst>
          </p:cNvPr>
          <p:cNvGraphicFramePr/>
          <p:nvPr>
            <p:extLst>
              <p:ext uri="{D42A27DB-BD31-4B8C-83A1-F6EECF244321}">
                <p14:modId xmlns:p14="http://schemas.microsoft.com/office/powerpoint/2010/main" val="1276114836"/>
              </p:ext>
            </p:extLst>
          </p:nvPr>
        </p:nvGraphicFramePr>
        <p:xfrm>
          <a:off x="4363447" y="4689210"/>
          <a:ext cx="3465103" cy="18681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2" name="Chart 31">
            <a:extLst>
              <a:ext uri="{FF2B5EF4-FFF2-40B4-BE49-F238E27FC236}">
                <a16:creationId xmlns:a16="http://schemas.microsoft.com/office/drawing/2014/main" id="{657C5392-13D4-4CCE-A0C7-5E3CF3B637AA}"/>
              </a:ext>
            </a:extLst>
          </p:cNvPr>
          <p:cNvGraphicFramePr/>
          <p:nvPr>
            <p:extLst>
              <p:ext uri="{D42A27DB-BD31-4B8C-83A1-F6EECF244321}">
                <p14:modId xmlns:p14="http://schemas.microsoft.com/office/powerpoint/2010/main" val="1651171164"/>
              </p:ext>
            </p:extLst>
          </p:nvPr>
        </p:nvGraphicFramePr>
        <p:xfrm>
          <a:off x="8134723" y="4631961"/>
          <a:ext cx="3465103" cy="18681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6745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5721070-C43C-4C56-8FDF-A3889BDE99F5}"/>
              </a:ext>
            </a:extLst>
          </p:cNvPr>
          <p:cNvSpPr txBox="1"/>
          <p:nvPr/>
        </p:nvSpPr>
        <p:spPr>
          <a:xfrm>
            <a:off x="8259580" y="394208"/>
            <a:ext cx="321539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r" rtl="1"/>
            <a:r>
              <a:rPr lang="ar-IQ" b="1" dirty="0">
                <a:solidFill>
                  <a:srgbClr val="0070C0"/>
                </a:solidFill>
              </a:rPr>
              <a:t>الرسم البياني للبيانات الغير المبوبة :</a:t>
            </a:r>
            <a:endParaRPr lang="en-GB" b="1" dirty="0">
              <a:solidFill>
                <a:srgbClr val="0070C0"/>
              </a:solidFill>
            </a:endParaRPr>
          </a:p>
        </p:txBody>
      </p:sp>
      <p:sp>
        <p:nvSpPr>
          <p:cNvPr id="8" name="Rectangle 7">
            <a:extLst>
              <a:ext uri="{FF2B5EF4-FFF2-40B4-BE49-F238E27FC236}">
                <a16:creationId xmlns:a16="http://schemas.microsoft.com/office/drawing/2014/main" id="{D8E39826-84CA-4268-9E8E-8575F500C933}"/>
              </a:ext>
            </a:extLst>
          </p:cNvPr>
          <p:cNvSpPr/>
          <p:nvPr/>
        </p:nvSpPr>
        <p:spPr>
          <a:xfrm>
            <a:off x="5746230" y="1177044"/>
            <a:ext cx="6096000" cy="1595821"/>
          </a:xfrm>
          <a:prstGeom prst="rect">
            <a:avLst/>
          </a:prstGeom>
        </p:spPr>
        <p:txBody>
          <a:bodyPr>
            <a:spAutoFit/>
          </a:bodyPr>
          <a:lstStyle/>
          <a:p>
            <a:pPr algn="r" rtl="1">
              <a:lnSpc>
                <a:spcPct val="115000"/>
              </a:lnSpc>
              <a:spcAft>
                <a:spcPts val="600"/>
              </a:spcAft>
            </a:pPr>
            <a:r>
              <a:rPr lang="ar-IQ" b="1" dirty="0">
                <a:solidFill>
                  <a:srgbClr val="FF0000"/>
                </a:solidFill>
                <a:latin typeface="Cambria" panose="02040503050406030204" pitchFamily="18" charset="0"/>
                <a:ea typeface="Calibri" panose="020F0502020204030204" pitchFamily="34" charset="0"/>
                <a:cs typeface="PT Bold Heading"/>
              </a:rPr>
              <a:t>أولاً: الرسوم التصويرية :</a:t>
            </a:r>
            <a:endParaRPr lang="en-GB" sz="1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r>
              <a:rPr lang="ar-IQ" b="1" dirty="0">
                <a:latin typeface="Cambria" panose="02040503050406030204" pitchFamily="18" charset="0"/>
                <a:ea typeface="Calibri" panose="020F0502020204030204" pitchFamily="34" charset="0"/>
                <a:cs typeface="Simplified Arabic" panose="02020603050405020304" pitchFamily="18" charset="-78"/>
              </a:rPr>
              <a:t>وتستعمل الرسوم التصويرية لتمثيل البيانات التي جمعت عن الظاهرة موضوع الدراسة، بحيث يتناسب حجمها مع الكمية المطلوب تمثيلها، وتستعمل هذه الطريقة للمقارنة بين الشركات أو الدول مثل ما تنتجه المصانع من السلع أو ما تملكه الدول من منتجات</a:t>
            </a:r>
            <a:endParaRPr lang="en-GB" b="1" dirty="0"/>
          </a:p>
        </p:txBody>
      </p:sp>
      <p:pic>
        <p:nvPicPr>
          <p:cNvPr id="9" name="Picture 8">
            <a:extLst>
              <a:ext uri="{FF2B5EF4-FFF2-40B4-BE49-F238E27FC236}">
                <a16:creationId xmlns:a16="http://schemas.microsoft.com/office/drawing/2014/main" id="{6B1A6961-0F6F-4BCC-94D7-74016243D3AC}"/>
              </a:ext>
            </a:extLst>
          </p:cNvPr>
          <p:cNvPicPr>
            <a:picLocks noChangeAspect="1"/>
          </p:cNvPicPr>
          <p:nvPr/>
        </p:nvPicPr>
        <p:blipFill rotWithShape="1">
          <a:blip r:embed="rId2"/>
          <a:srcRect l="4516" t="34707" r="44181" b="17145"/>
          <a:stretch/>
        </p:blipFill>
        <p:spPr>
          <a:xfrm>
            <a:off x="179882" y="578874"/>
            <a:ext cx="5566348" cy="3895856"/>
          </a:xfrm>
          <a:prstGeom prst="rect">
            <a:avLst/>
          </a:prstGeom>
          <a:ln>
            <a:noFill/>
          </a:ln>
          <a:effectLst>
            <a:outerShdw blurRad="292100" dist="139700" dir="2700000" algn="tl" rotWithShape="0">
              <a:srgbClr val="333333">
                <a:alpha val="65000"/>
              </a:srgbClr>
            </a:outerShdw>
          </a:effectLst>
        </p:spPr>
      </p:pic>
      <p:sp>
        <p:nvSpPr>
          <p:cNvPr id="10" name="Rectangle 9">
            <a:extLst>
              <a:ext uri="{FF2B5EF4-FFF2-40B4-BE49-F238E27FC236}">
                <a16:creationId xmlns:a16="http://schemas.microsoft.com/office/drawing/2014/main" id="{B3EC033E-1AEC-4321-92BA-2261273448FB}"/>
              </a:ext>
            </a:extLst>
          </p:cNvPr>
          <p:cNvSpPr/>
          <p:nvPr/>
        </p:nvSpPr>
        <p:spPr>
          <a:xfrm>
            <a:off x="5378970" y="4474730"/>
            <a:ext cx="6096000" cy="1754326"/>
          </a:xfrm>
          <a:prstGeom prst="rect">
            <a:avLst/>
          </a:prstGeom>
        </p:spPr>
        <p:txBody>
          <a:bodyPr>
            <a:spAutoFit/>
          </a:bodyPr>
          <a:lstStyle/>
          <a:p>
            <a:pPr algn="just" rtl="1"/>
            <a:r>
              <a:rPr lang="ar-IQ" b="1" dirty="0"/>
              <a:t>وتقسم الرسوم التصويرية إلى نوعين : </a:t>
            </a:r>
          </a:p>
          <a:p>
            <a:pPr algn="just" rtl="1"/>
            <a:r>
              <a:rPr lang="ar-IQ" b="1" dirty="0"/>
              <a:t>أ‌)	</a:t>
            </a:r>
            <a:r>
              <a:rPr lang="ar-IQ" b="1" dirty="0">
                <a:solidFill>
                  <a:srgbClr val="FF0000"/>
                </a:solidFill>
              </a:rPr>
              <a:t>الرسوم التصويرية المتفاوتة القياس </a:t>
            </a:r>
            <a:r>
              <a:rPr lang="ar-IQ" b="1" dirty="0"/>
              <a:t>: وهي تدل على طبيعة ونوع الظاهرة وتكون بمقاسات متفاوتة بحيث يتناسب قياسها مع البيانات التي تمثلها .</a:t>
            </a:r>
          </a:p>
          <a:p>
            <a:pPr algn="just" rtl="1"/>
            <a:r>
              <a:rPr lang="ar-IQ" b="1" dirty="0"/>
              <a:t>ب‌)	</a:t>
            </a:r>
            <a:r>
              <a:rPr lang="ar-IQ" b="1" dirty="0">
                <a:solidFill>
                  <a:srgbClr val="FF0000"/>
                </a:solidFill>
              </a:rPr>
              <a:t>الرسوم التصويرية متماثلة القياس </a:t>
            </a:r>
            <a:r>
              <a:rPr lang="ar-IQ" b="1" dirty="0"/>
              <a:t>: وتسمى أيضاً (</a:t>
            </a:r>
            <a:r>
              <a:rPr lang="ar-IQ" b="1" dirty="0" err="1"/>
              <a:t>بالايديوغراف</a:t>
            </a:r>
            <a:r>
              <a:rPr lang="ar-IQ" b="1" dirty="0"/>
              <a:t>) والتي تكون فيها الصور متماثلة الشكل والقياس وعلى المواضيع المصورة بحيث يتناسب تكرار هذه الصور مع الأرقام التي تمثلها. </a:t>
            </a:r>
          </a:p>
        </p:txBody>
      </p:sp>
    </p:spTree>
    <p:extLst>
      <p:ext uri="{BB962C8B-B14F-4D97-AF65-F5344CB8AC3E}">
        <p14:creationId xmlns:p14="http://schemas.microsoft.com/office/powerpoint/2010/main" val="319488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9"/>
                                        </p:tgtEl>
                                        <p:attrNameLst>
                                          <p:attrName>style.color</p:attrName>
                                        </p:attrNameLst>
                                      </p:cBhvr>
                                      <p:by>
                                        <p:hsl h="0" s="-12549" l="-25098"/>
                                      </p:by>
                                    </p:animClr>
                                    <p:animClr clrSpc="hsl" dir="cw">
                                      <p:cBhvr>
                                        <p:cTn id="7" dur="500" fill="hold"/>
                                        <p:tgtEl>
                                          <p:spTgt spid="9"/>
                                        </p:tgtEl>
                                        <p:attrNameLst>
                                          <p:attrName>fillcolor</p:attrName>
                                        </p:attrNameLst>
                                      </p:cBhvr>
                                      <p:by>
                                        <p:hsl h="0" s="-12549" l="-25098"/>
                                      </p:by>
                                    </p:animClr>
                                    <p:animClr clrSpc="hsl" dir="cw">
                                      <p:cBhvr>
                                        <p:cTn id="8" dur="500" fill="hold"/>
                                        <p:tgtEl>
                                          <p:spTgt spid="9"/>
                                        </p:tgtEl>
                                        <p:attrNameLst>
                                          <p:attrName>stroke.color</p:attrName>
                                        </p:attrNameLst>
                                      </p:cBhvr>
                                      <p:by>
                                        <p:hsl h="0" s="-12549" l="-25098"/>
                                      </p:by>
                                    </p:animClr>
                                    <p:set>
                                      <p:cBhvr>
                                        <p:cTn id="9" dur="500" fill="hold"/>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16" name="Content Placeholder 15">
                <a:extLst>
                  <a:ext uri="{FF2B5EF4-FFF2-40B4-BE49-F238E27FC236}">
                    <a16:creationId xmlns:a16="http://schemas.microsoft.com/office/drawing/2014/main" id="{0F4DE706-B8E0-4315-B279-8C6DBC635832}"/>
                  </a:ext>
                </a:extLst>
              </p:cNvPr>
              <p:cNvGraphicFramePr>
                <a:graphicFrameLocks noGrp="1"/>
              </p:cNvGraphicFramePr>
              <p:nvPr>
                <p:ph sz="quarter" idx="4"/>
                <p:extLst>
                  <p:ext uri="{D42A27DB-BD31-4B8C-83A1-F6EECF244321}">
                    <p14:modId xmlns:p14="http://schemas.microsoft.com/office/powerpoint/2010/main" val="3445734149"/>
                  </p:ext>
                </p:extLst>
              </p:nvPr>
            </p:nvGraphicFramePr>
            <p:xfrm>
              <a:off x="6172200" y="2505075"/>
              <a:ext cx="5183188" cy="368458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6" name="Content Placeholder 15">
                <a:extLst>
                  <a:ext uri="{FF2B5EF4-FFF2-40B4-BE49-F238E27FC236}">
                    <a16:creationId xmlns:a16="http://schemas.microsoft.com/office/drawing/2014/main" id="{0F4DE706-B8E0-4315-B279-8C6DBC635832}"/>
                  </a:ext>
                </a:extLst>
              </p:cNvPr>
              <p:cNvPicPr>
                <a:picLocks noGrp="1" noRot="1" noChangeAspect="1" noMove="1" noResize="1" noEditPoints="1" noAdjustHandles="1" noChangeArrowheads="1" noChangeShapeType="1"/>
              </p:cNvPicPr>
              <p:nvPr/>
            </p:nvPicPr>
            <p:blipFill>
              <a:blip r:embed="rId3"/>
              <a:stretch>
                <a:fillRect/>
              </a:stretch>
            </p:blipFill>
            <p:spPr>
              <a:xfrm>
                <a:off x="6172200" y="2505075"/>
                <a:ext cx="5183188" cy="3684588"/>
              </a:xfrm>
              <a:prstGeom prst="rect">
                <a:avLst/>
              </a:prstGeom>
            </p:spPr>
          </p:pic>
        </mc:Fallback>
      </mc:AlternateContent>
      <mc:AlternateContent xmlns:mc="http://schemas.openxmlformats.org/markup-compatibility/2006" xmlns:cx2="http://schemas.microsoft.com/office/drawing/2015/10/21/chartex">
        <mc:Choice Requires="cx2">
          <p:graphicFrame>
            <p:nvGraphicFramePr>
              <p:cNvPr id="19" name="Content Placeholder 18">
                <a:extLst>
                  <a:ext uri="{FF2B5EF4-FFF2-40B4-BE49-F238E27FC236}">
                    <a16:creationId xmlns:a16="http://schemas.microsoft.com/office/drawing/2014/main" id="{EDD44FDA-CABD-4194-A319-38FEF3BFE6BA}"/>
                  </a:ext>
                </a:extLst>
              </p:cNvPr>
              <p:cNvGraphicFramePr>
                <a:graphicFrameLocks noGrp="1"/>
              </p:cNvGraphicFramePr>
              <p:nvPr>
                <p:ph sz="half" idx="2"/>
                <p:extLst>
                  <p:ext uri="{D42A27DB-BD31-4B8C-83A1-F6EECF244321}">
                    <p14:modId xmlns:p14="http://schemas.microsoft.com/office/powerpoint/2010/main" val="2590341734"/>
                  </p:ext>
                </p:extLst>
              </p:nvPr>
            </p:nvGraphicFramePr>
            <p:xfrm>
              <a:off x="839788" y="2505075"/>
              <a:ext cx="5157787" cy="3684588"/>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19" name="Content Placeholder 18">
                <a:extLst>
                  <a:ext uri="{FF2B5EF4-FFF2-40B4-BE49-F238E27FC236}">
                    <a16:creationId xmlns:a16="http://schemas.microsoft.com/office/drawing/2014/main" id="{EDD44FDA-CABD-4194-A319-38FEF3BFE6BA}"/>
                  </a:ext>
                </a:extLst>
              </p:cNvPr>
              <p:cNvPicPr>
                <a:picLocks noGrp="1" noRot="1" noChangeAspect="1" noMove="1" noResize="1" noEditPoints="1" noAdjustHandles="1" noChangeArrowheads="1" noChangeShapeType="1"/>
              </p:cNvPicPr>
              <p:nvPr/>
            </p:nvPicPr>
            <p:blipFill>
              <a:blip r:embed="rId5"/>
              <a:stretch>
                <a:fillRect/>
              </a:stretch>
            </p:blipFill>
            <p:spPr>
              <a:xfrm>
                <a:off x="839788" y="2505075"/>
                <a:ext cx="5157787" cy="3684588"/>
              </a:xfrm>
              <a:prstGeom prst="rect">
                <a:avLst/>
              </a:prstGeom>
            </p:spPr>
          </p:pic>
        </mc:Fallback>
      </mc:AlternateContent>
      <p:sp>
        <p:nvSpPr>
          <p:cNvPr id="12" name="Rectangle 11">
            <a:extLst>
              <a:ext uri="{FF2B5EF4-FFF2-40B4-BE49-F238E27FC236}">
                <a16:creationId xmlns:a16="http://schemas.microsoft.com/office/drawing/2014/main" id="{7BBD47E5-E85C-4DBF-BD7F-2019F4A4DD07}"/>
              </a:ext>
            </a:extLst>
          </p:cNvPr>
          <p:cNvSpPr/>
          <p:nvPr/>
        </p:nvSpPr>
        <p:spPr>
          <a:xfrm>
            <a:off x="614597" y="0"/>
            <a:ext cx="10133351" cy="1754326"/>
          </a:xfrm>
          <a:prstGeom prst="rect">
            <a:avLst/>
          </a:prstGeom>
        </p:spPr>
        <p:txBody>
          <a:bodyPr wrap="square">
            <a:spAutoFit/>
          </a:bodyPr>
          <a:lstStyle/>
          <a:p>
            <a:pPr algn="r" rtl="1"/>
            <a:r>
              <a:rPr lang="ar-IQ" dirty="0"/>
              <a:t>ثانياً: الأشكال البيانية : </a:t>
            </a:r>
          </a:p>
          <a:p>
            <a:pPr algn="r" rtl="1"/>
            <a:r>
              <a:rPr lang="ar-IQ" dirty="0"/>
              <a:t>يمكن تمثيل الظاهرة من خلال الأشكال البيانية وذلك برسمها بأشكال هندسية، وهذه الطريقة من أسهل طرق تمثيل البيانات وأدقها وأفضلها . </a:t>
            </a:r>
          </a:p>
          <a:p>
            <a:pPr algn="r" rtl="1"/>
            <a:r>
              <a:rPr lang="ar-IQ" dirty="0"/>
              <a:t>ومن الأشكال البيانية هي: </a:t>
            </a:r>
          </a:p>
          <a:p>
            <a:pPr algn="r" rtl="1"/>
            <a:r>
              <a:rPr lang="ar-IQ" dirty="0"/>
              <a:t>أ‌)	</a:t>
            </a:r>
            <a:r>
              <a:rPr lang="ar-IQ" b="1" dirty="0">
                <a:solidFill>
                  <a:srgbClr val="FF0000"/>
                </a:solidFill>
              </a:rPr>
              <a:t>المستطيلات البيانية </a:t>
            </a:r>
            <a:r>
              <a:rPr lang="ar-IQ" dirty="0"/>
              <a:t>: وتستعمل المستطيلات البيانية بشكل كبير في تمثيل بيانات الظاهرة موضوع الدراسة، إذ تمثل البيانات الكلية بمستطيل واحد والبيانات الجزئية بمستطيلات صغيرة ضمن المستطيل الكبير، بحيث تكون متساوية الارتفاع ومختلفة في طول القاعدة، بحيث تتناسب مساحة المستطيلات الصغيرة الممثلة مع أطوال القاعدة وذلك بحسب النظريات الهندسية . </a:t>
            </a:r>
          </a:p>
        </p:txBody>
      </p:sp>
      <p:sp>
        <p:nvSpPr>
          <p:cNvPr id="13" name="Rectangle 12">
            <a:extLst>
              <a:ext uri="{FF2B5EF4-FFF2-40B4-BE49-F238E27FC236}">
                <a16:creationId xmlns:a16="http://schemas.microsoft.com/office/drawing/2014/main" id="{B35D1601-B701-4318-906D-94D5DB5D87DE}"/>
              </a:ext>
            </a:extLst>
          </p:cNvPr>
          <p:cNvSpPr/>
          <p:nvPr/>
        </p:nvSpPr>
        <p:spPr>
          <a:xfrm>
            <a:off x="944380" y="1754326"/>
            <a:ext cx="9978193" cy="646331"/>
          </a:xfrm>
          <a:prstGeom prst="rect">
            <a:avLst/>
          </a:prstGeom>
        </p:spPr>
        <p:txBody>
          <a:bodyPr wrap="square">
            <a:spAutoFit/>
          </a:bodyPr>
          <a:lstStyle/>
          <a:p>
            <a:pPr algn="r" rtl="1"/>
            <a:r>
              <a:rPr lang="ar-IQ" dirty="0"/>
              <a:t>ب‌)</a:t>
            </a:r>
            <a:r>
              <a:rPr lang="ar-IQ" b="1" dirty="0"/>
              <a:t>	</a:t>
            </a:r>
            <a:r>
              <a:rPr lang="ar-IQ" b="1" dirty="0">
                <a:solidFill>
                  <a:srgbClr val="FF0000"/>
                </a:solidFill>
              </a:rPr>
              <a:t>الأشرطة البيانية </a:t>
            </a:r>
            <a:r>
              <a:rPr lang="ar-IQ" b="1" dirty="0"/>
              <a:t>: </a:t>
            </a:r>
            <a:r>
              <a:rPr lang="ar-IQ" dirty="0"/>
              <a:t>وتمثل البيانات بموجب هذه الأشرطة على شكل مستطيلات تكون أما عمودية أو أفقية، وتستعمل هذه الأشرطة في تمثيل البيانات المطلقة أو النسب، </a:t>
            </a:r>
            <a:endParaRPr lang="en-GB" dirty="0"/>
          </a:p>
        </p:txBody>
      </p:sp>
    </p:spTree>
    <p:extLst>
      <p:ext uri="{BB962C8B-B14F-4D97-AF65-F5344CB8AC3E}">
        <p14:creationId xmlns:p14="http://schemas.microsoft.com/office/powerpoint/2010/main" val="3897695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17">
            <a:extLst>
              <a:ext uri="{FF2B5EF4-FFF2-40B4-BE49-F238E27FC236}">
                <a16:creationId xmlns:a16="http://schemas.microsoft.com/office/drawing/2014/main" id="{F8B09EB7-B453-4064-8735-ED1D5254CD0A}"/>
              </a:ext>
            </a:extLst>
          </p:cNvPr>
          <p:cNvGraphicFramePr>
            <a:graphicFrameLocks noGrp="1"/>
          </p:cNvGraphicFramePr>
          <p:nvPr>
            <p:ph sz="half" idx="2"/>
            <p:extLst>
              <p:ext uri="{D42A27DB-BD31-4B8C-83A1-F6EECF244321}">
                <p14:modId xmlns:p14="http://schemas.microsoft.com/office/powerpoint/2010/main" val="3461587158"/>
              </p:ext>
            </p:extLst>
          </p:nvPr>
        </p:nvGraphicFramePr>
        <p:xfrm>
          <a:off x="7030386" y="2263515"/>
          <a:ext cx="4467655" cy="381994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AC41A573-EF57-4D80-A349-DAC62946F348}"/>
              </a:ext>
            </a:extLst>
          </p:cNvPr>
          <p:cNvSpPr/>
          <p:nvPr/>
        </p:nvSpPr>
        <p:spPr>
          <a:xfrm>
            <a:off x="5896131" y="338137"/>
            <a:ext cx="6096000" cy="92333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r" rtl="1"/>
            <a:r>
              <a:rPr lang="ar-IQ" dirty="0"/>
              <a:t>ت‌)	</a:t>
            </a:r>
            <a:r>
              <a:rPr lang="ar-IQ" b="1" dirty="0">
                <a:solidFill>
                  <a:srgbClr val="FF0000"/>
                </a:solidFill>
              </a:rPr>
              <a:t>الدوائر البيانية </a:t>
            </a:r>
            <a:r>
              <a:rPr lang="ar-IQ" dirty="0"/>
              <a:t>: وتستعمل الدائرة البيانية لتمثيل بيانات الظاهرة موضوع الدراسة وتعد مساحة الدائرة كتعبير عن مجموع البيانات تم تقسيم الدائرة إلى أجزاء، كل جزء يمثل مساحة جزء من البيانات الخاصة به، </a:t>
            </a:r>
            <a:endParaRPr lang="en-GB" dirty="0"/>
          </a:p>
        </p:txBody>
      </p:sp>
      <p:graphicFrame>
        <p:nvGraphicFramePr>
          <p:cNvPr id="22" name="Content Placeholder 21">
            <a:extLst>
              <a:ext uri="{FF2B5EF4-FFF2-40B4-BE49-F238E27FC236}">
                <a16:creationId xmlns:a16="http://schemas.microsoft.com/office/drawing/2014/main" id="{DCA5408A-8C0B-4E7F-B687-ED428FEA3D1B}"/>
              </a:ext>
            </a:extLst>
          </p:cNvPr>
          <p:cNvGraphicFramePr>
            <a:graphicFrameLocks noGrp="1"/>
          </p:cNvGraphicFramePr>
          <p:nvPr>
            <p:ph sz="quarter" idx="4"/>
            <p:extLst>
              <p:ext uri="{D42A27DB-BD31-4B8C-83A1-F6EECF244321}">
                <p14:modId xmlns:p14="http://schemas.microsoft.com/office/powerpoint/2010/main" val="689699039"/>
              </p:ext>
            </p:extLst>
          </p:nvPr>
        </p:nvGraphicFramePr>
        <p:xfrm>
          <a:off x="1166813" y="2835275"/>
          <a:ext cx="5183187" cy="3684588"/>
        </p:xfrm>
        <a:graphic>
          <a:graphicData uri="http://schemas.openxmlformats.org/drawingml/2006/chart">
            <c:chart xmlns:c="http://schemas.openxmlformats.org/drawingml/2006/chart" xmlns:r="http://schemas.openxmlformats.org/officeDocument/2006/relationships" r:id="rId3"/>
          </a:graphicData>
        </a:graphic>
      </p:graphicFrame>
      <p:sp>
        <p:nvSpPr>
          <p:cNvPr id="19" name="Rectangle 18">
            <a:extLst>
              <a:ext uri="{FF2B5EF4-FFF2-40B4-BE49-F238E27FC236}">
                <a16:creationId xmlns:a16="http://schemas.microsoft.com/office/drawing/2014/main" id="{3B555EAF-2EBA-4087-A829-64BCC29A434C}"/>
              </a:ext>
            </a:extLst>
          </p:cNvPr>
          <p:cNvSpPr/>
          <p:nvPr/>
        </p:nvSpPr>
        <p:spPr>
          <a:xfrm>
            <a:off x="364759" y="1261467"/>
            <a:ext cx="6096000" cy="92333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r" rtl="1"/>
            <a:r>
              <a:rPr lang="ar-IQ" dirty="0"/>
              <a:t>ث‌)	</a:t>
            </a:r>
            <a:r>
              <a:rPr lang="ar-IQ" dirty="0">
                <a:solidFill>
                  <a:srgbClr val="FF0000"/>
                </a:solidFill>
              </a:rPr>
              <a:t>الخطوط البيانية </a:t>
            </a:r>
            <a:r>
              <a:rPr lang="ar-IQ" dirty="0"/>
              <a:t>: وتستعمل الخطوط البيانية لبيان مدى التغير الذي يطرأ على الظاهرة موضوع الدراسة خلال مدة زمنية محددة، بحيث يكون المحور الأفقي يمثل المدة الزمنية (السنوات) والمحور العمودي يمثل قيم الظاهرة</a:t>
            </a:r>
            <a:endParaRPr lang="en-GB" dirty="0"/>
          </a:p>
        </p:txBody>
      </p:sp>
    </p:spTree>
    <p:extLst>
      <p:ext uri="{BB962C8B-B14F-4D97-AF65-F5344CB8AC3E}">
        <p14:creationId xmlns:p14="http://schemas.microsoft.com/office/powerpoint/2010/main" val="349268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A4B3D-BA9B-4589-887C-0944E81C102A}"/>
              </a:ext>
            </a:extLst>
          </p:cNvPr>
          <p:cNvSpPr>
            <a:spLocks noGrp="1"/>
          </p:cNvSpPr>
          <p:nvPr>
            <p:ph type="title"/>
          </p:nvPr>
        </p:nvSpPr>
        <p:spPr>
          <a:xfrm>
            <a:off x="1514007" y="158671"/>
            <a:ext cx="10545919" cy="1019331"/>
          </a:xfrm>
        </p:spPr>
        <p:txBody>
          <a:bodyPr>
            <a:normAutofit fontScale="90000"/>
          </a:bodyPr>
          <a:lstStyle/>
          <a:p>
            <a:pPr algn="just" rtl="1"/>
            <a:r>
              <a:rPr lang="ar-IQ" dirty="0">
                <a:solidFill>
                  <a:srgbClr val="FF0000"/>
                </a:solidFill>
              </a:rPr>
              <a:t>تبويب البيانات : </a:t>
            </a:r>
            <a:r>
              <a:rPr lang="ar-IQ" sz="2700" dirty="0"/>
              <a:t>هو عملية تصنيف البيانات وتفريغها في جداول أو قوائم . وتستعمل أساليب التبويب المختلفة بحسب طبيعة البيانات وبحسب طريقة استعمال هذه البيانات من الباحث أو المستخدم.</a:t>
            </a:r>
            <a:endParaRPr lang="en-GB" dirty="0"/>
          </a:p>
        </p:txBody>
      </p:sp>
      <p:sp>
        <p:nvSpPr>
          <p:cNvPr id="5" name="Text Placeholder 4">
            <a:extLst>
              <a:ext uri="{FF2B5EF4-FFF2-40B4-BE49-F238E27FC236}">
                <a16:creationId xmlns:a16="http://schemas.microsoft.com/office/drawing/2014/main" id="{FB49D6CC-BB7B-4F8A-8451-FA7E291A5C1D}"/>
              </a:ext>
            </a:extLst>
          </p:cNvPr>
          <p:cNvSpPr>
            <a:spLocks noGrp="1"/>
          </p:cNvSpPr>
          <p:nvPr>
            <p:ph type="body" sz="quarter" idx="3"/>
          </p:nvPr>
        </p:nvSpPr>
        <p:spPr>
          <a:xfrm>
            <a:off x="9173981" y="1398482"/>
            <a:ext cx="2885945" cy="38748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ar-IQ" dirty="0">
                <a:solidFill>
                  <a:srgbClr val="00B0F0"/>
                </a:solidFill>
              </a:rPr>
              <a:t>أنواع تبويب البيانات </a:t>
            </a:r>
            <a:endParaRPr lang="en-GB" dirty="0">
              <a:solidFill>
                <a:srgbClr val="00B0F0"/>
              </a:solidFill>
            </a:endParaRPr>
          </a:p>
        </p:txBody>
      </p:sp>
      <p:sp>
        <p:nvSpPr>
          <p:cNvPr id="6" name="Content Placeholder 5">
            <a:extLst>
              <a:ext uri="{FF2B5EF4-FFF2-40B4-BE49-F238E27FC236}">
                <a16:creationId xmlns:a16="http://schemas.microsoft.com/office/drawing/2014/main" id="{A8DBB294-48DD-400D-8766-B8079F8714E9}"/>
              </a:ext>
            </a:extLst>
          </p:cNvPr>
          <p:cNvSpPr>
            <a:spLocks noGrp="1"/>
          </p:cNvSpPr>
          <p:nvPr>
            <p:ph sz="quarter" idx="4"/>
          </p:nvPr>
        </p:nvSpPr>
        <p:spPr>
          <a:xfrm>
            <a:off x="8304551" y="1929251"/>
            <a:ext cx="3755375" cy="2284283"/>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0" indent="0" algn="just" rtl="1">
              <a:buNone/>
            </a:pPr>
            <a:r>
              <a:rPr lang="ar-IQ" sz="2400" dirty="0"/>
              <a:t>1- </a:t>
            </a:r>
            <a:r>
              <a:rPr lang="ar-IQ" sz="2400" b="1" dirty="0">
                <a:solidFill>
                  <a:srgbClr val="0070C0"/>
                </a:solidFill>
              </a:rPr>
              <a:t>التبويب الزمني </a:t>
            </a:r>
            <a:r>
              <a:rPr lang="ar-IQ" sz="2400" dirty="0"/>
              <a:t>: فرز البيانات </a:t>
            </a:r>
            <a:r>
              <a:rPr lang="ar-IQ" sz="2400" dirty="0" err="1"/>
              <a:t>الى</a:t>
            </a:r>
            <a:r>
              <a:rPr lang="ar-IQ" sz="2400" dirty="0"/>
              <a:t> وحدات مدة زمنية مثل يوم – شهر – سنة كتبويب الطلاب المقبولين في قسم المحاسبة</a:t>
            </a:r>
          </a:p>
          <a:p>
            <a:pPr marL="0" indent="0" algn="just" rtl="1">
              <a:buNone/>
            </a:pPr>
            <a:r>
              <a:rPr lang="ar-IQ" sz="2400" dirty="0"/>
              <a:t>2- </a:t>
            </a:r>
            <a:r>
              <a:rPr lang="ar-IQ" sz="2400" b="1" dirty="0">
                <a:solidFill>
                  <a:srgbClr val="0070C0"/>
                </a:solidFill>
              </a:rPr>
              <a:t>التبويب الجغرافي </a:t>
            </a:r>
            <a:r>
              <a:rPr lang="ar-IQ" sz="2400" dirty="0"/>
              <a:t>: أي تبويب البيانات الوحدات على مكان </a:t>
            </a:r>
            <a:r>
              <a:rPr lang="ar-IQ" sz="2400" dirty="0" err="1"/>
              <a:t>او</a:t>
            </a:r>
            <a:r>
              <a:rPr lang="ar-IQ" sz="2400" dirty="0"/>
              <a:t> موقع جغرافي شمال وسط جنوب كمثال تعداد سكان بلد</a:t>
            </a:r>
          </a:p>
          <a:p>
            <a:pPr marL="0" indent="0" algn="just" rtl="1">
              <a:buNone/>
            </a:pPr>
            <a:r>
              <a:rPr lang="ar-IQ" sz="2400" dirty="0"/>
              <a:t>3- </a:t>
            </a:r>
            <a:r>
              <a:rPr lang="ar-IQ" sz="2400" b="1" dirty="0">
                <a:solidFill>
                  <a:srgbClr val="0070C0"/>
                </a:solidFill>
              </a:rPr>
              <a:t>التبويب الكمي: </a:t>
            </a:r>
            <a:r>
              <a:rPr lang="ar-IQ" sz="2400" dirty="0"/>
              <a:t>تمثيل الوحدات مدى </a:t>
            </a:r>
            <a:r>
              <a:rPr lang="ar-IQ" sz="2400" dirty="0" err="1"/>
              <a:t>او</a:t>
            </a:r>
            <a:r>
              <a:rPr lang="ar-IQ" sz="2400" dirty="0"/>
              <a:t> فئة مثل تبويب السكان حسب </a:t>
            </a:r>
            <a:r>
              <a:rPr lang="ar-IQ" sz="2400" dirty="0" err="1"/>
              <a:t>الاعمار</a:t>
            </a:r>
            <a:endParaRPr lang="en-GB" sz="2400" dirty="0"/>
          </a:p>
        </p:txBody>
      </p:sp>
      <p:graphicFrame>
        <p:nvGraphicFramePr>
          <p:cNvPr id="9" name="Content Placeholder 8">
            <a:extLst>
              <a:ext uri="{FF2B5EF4-FFF2-40B4-BE49-F238E27FC236}">
                <a16:creationId xmlns:a16="http://schemas.microsoft.com/office/drawing/2014/main" id="{2D6A1F9F-691B-4889-8836-72C5B5F111E7}"/>
              </a:ext>
            </a:extLst>
          </p:cNvPr>
          <p:cNvGraphicFramePr>
            <a:graphicFrameLocks noGrp="1"/>
          </p:cNvGraphicFramePr>
          <p:nvPr>
            <p:ph sz="half" idx="2"/>
            <p:extLst>
              <p:ext uri="{D42A27DB-BD31-4B8C-83A1-F6EECF244321}">
                <p14:modId xmlns:p14="http://schemas.microsoft.com/office/powerpoint/2010/main" val="2426120296"/>
              </p:ext>
            </p:extLst>
          </p:nvPr>
        </p:nvGraphicFramePr>
        <p:xfrm>
          <a:off x="839788" y="1785962"/>
          <a:ext cx="6070678" cy="4403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Rounded Corners 10">
            <a:extLst>
              <a:ext uri="{FF2B5EF4-FFF2-40B4-BE49-F238E27FC236}">
                <a16:creationId xmlns:a16="http://schemas.microsoft.com/office/drawing/2014/main" id="{EE0271FB-DDDC-42D2-AC02-239F5A0C9CBF}"/>
              </a:ext>
            </a:extLst>
          </p:cNvPr>
          <p:cNvSpPr/>
          <p:nvPr/>
        </p:nvSpPr>
        <p:spPr>
          <a:xfrm>
            <a:off x="2248525" y="1178002"/>
            <a:ext cx="2563318" cy="50089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IQ" b="1" dirty="0"/>
              <a:t>البيانات ( مدخلات)</a:t>
            </a:r>
            <a:endParaRPr lang="en-GB" b="1" dirty="0"/>
          </a:p>
        </p:txBody>
      </p:sp>
      <p:sp>
        <p:nvSpPr>
          <p:cNvPr id="12" name="Rectangle: Rounded Corners 11">
            <a:extLst>
              <a:ext uri="{FF2B5EF4-FFF2-40B4-BE49-F238E27FC236}">
                <a16:creationId xmlns:a16="http://schemas.microsoft.com/office/drawing/2014/main" id="{1A3DE41F-6B37-4AD7-9538-CF8481AE826F}"/>
              </a:ext>
            </a:extLst>
          </p:cNvPr>
          <p:cNvSpPr/>
          <p:nvPr/>
        </p:nvSpPr>
        <p:spPr>
          <a:xfrm>
            <a:off x="2248525" y="6291068"/>
            <a:ext cx="2563318" cy="500896"/>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IQ" b="1" dirty="0"/>
              <a:t>نتائج (مخرجات)</a:t>
            </a:r>
            <a:endParaRPr lang="en-GB" b="1" dirty="0"/>
          </a:p>
        </p:txBody>
      </p:sp>
      <p:sp>
        <p:nvSpPr>
          <p:cNvPr id="14" name="Arrow: Up 13">
            <a:extLst>
              <a:ext uri="{FF2B5EF4-FFF2-40B4-BE49-F238E27FC236}">
                <a16:creationId xmlns:a16="http://schemas.microsoft.com/office/drawing/2014/main" id="{C78272D6-4D5F-44DE-95F7-58513B263B95}"/>
              </a:ext>
            </a:extLst>
          </p:cNvPr>
          <p:cNvSpPr/>
          <p:nvPr/>
        </p:nvSpPr>
        <p:spPr>
          <a:xfrm rot="10800000">
            <a:off x="4613223" y="1326837"/>
            <a:ext cx="916899" cy="530769"/>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GB"/>
          </a:p>
        </p:txBody>
      </p:sp>
      <p:sp>
        <p:nvSpPr>
          <p:cNvPr id="15" name="Arrow: Up 14">
            <a:extLst>
              <a:ext uri="{FF2B5EF4-FFF2-40B4-BE49-F238E27FC236}">
                <a16:creationId xmlns:a16="http://schemas.microsoft.com/office/drawing/2014/main" id="{86A71E5E-3277-4D6F-A48B-D57F95219797}"/>
              </a:ext>
            </a:extLst>
          </p:cNvPr>
          <p:cNvSpPr/>
          <p:nvPr/>
        </p:nvSpPr>
        <p:spPr>
          <a:xfrm rot="10800000">
            <a:off x="4527028" y="5709871"/>
            <a:ext cx="916899" cy="530769"/>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78559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660</Words>
  <Application>Microsoft Office PowerPoint</Application>
  <PresentationFormat>Widescreen</PresentationFormat>
  <Paragraphs>106</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Cambria</vt:lpstr>
      <vt:lpstr>PT Bold Heading</vt:lpstr>
      <vt:lpstr>Simplified Arabic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تبويب البيانات : هو عملية تصنيف البيانات وتفريغها في جداول أو قوائم . وتستعمل أساليب التبويب المختلفة بحسب طبيعة البيانات وبحسب طريقة استعمال هذه البيانات من الباحث أو المستخدم.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yousif aftan abdullah</dc:creator>
  <cp:lastModifiedBy>yousif aftan abdullah</cp:lastModifiedBy>
  <cp:revision>20</cp:revision>
  <dcterms:created xsi:type="dcterms:W3CDTF">2019-04-06T17:23:41Z</dcterms:created>
  <dcterms:modified xsi:type="dcterms:W3CDTF">2019-04-08T05:38:44Z</dcterms:modified>
</cp:coreProperties>
</file>