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31" y="827846"/>
            <a:ext cx="8905460" cy="2269482"/>
          </a:xfrm>
        </p:spPr>
        <p:txBody>
          <a:bodyPr>
            <a:noAutofit/>
          </a:bodyPr>
          <a:lstStyle/>
          <a:p>
            <a:pPr algn="ctr"/>
            <a:r>
              <a:rPr lang="ar-IQ" sz="24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تاثير</a:t>
            </a:r>
            <a:r>
              <a:rPr lang="ar-IQ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ar-IQ" sz="2400" b="1" dirty="0"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بيئة </a:t>
            </a:r>
            <a:r>
              <a:rPr lang="ar-IQ" sz="2400" b="1" dirty="0" err="1"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الاعمال</a:t>
            </a:r>
            <a:r>
              <a:rPr lang="ar-IQ" sz="2400" b="1" dirty="0"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على</a:t>
            </a:r>
            <a:r>
              <a:rPr lang="ar-IQ" sz="2400" b="1" dirty="0">
                <a:highlight>
                  <a:srgbClr val="00FFFF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الدافع </a:t>
            </a:r>
            <a:r>
              <a:rPr lang="ar-IQ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و</a:t>
            </a:r>
            <a:r>
              <a:rPr lang="ar-IQ" sz="2400" b="1" dirty="0">
                <a:highlight>
                  <a:srgbClr val="FF00FF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التدريب</a:t>
            </a:r>
            <a:r>
              <a:rPr lang="ar-IQ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و</a:t>
            </a:r>
            <a:r>
              <a:rPr lang="ar-IQ" sz="2400" b="1" dirty="0">
                <a:highlight>
                  <a:srgbClr val="FFFF0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المهارات</a:t>
            </a:r>
            <a:r>
              <a:rPr lang="ar-IQ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ar-IQ" sz="2400" b="1" dirty="0">
                <a:solidFill>
                  <a:schemeClr val="bg1"/>
                </a:solidFill>
                <a:highlight>
                  <a:srgbClr val="0000FF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والعقلية الريادية </a:t>
            </a:r>
            <a:r>
              <a:rPr lang="ar-IQ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تجاه </a:t>
            </a:r>
            <a:r>
              <a:rPr lang="ar-IQ" sz="2400" b="1" dirty="0">
                <a:solidFill>
                  <a:srgbClr val="002060"/>
                </a:solidFill>
                <a:highlight>
                  <a:srgbClr val="C0C0C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أداء مشاريع </a:t>
            </a:r>
            <a:r>
              <a:rPr lang="ar-IQ" sz="2400" b="1" dirty="0" err="1">
                <a:solidFill>
                  <a:srgbClr val="002060"/>
                </a:solidFill>
                <a:highlight>
                  <a:srgbClr val="C0C0C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الاعمال</a:t>
            </a:r>
            <a:r>
              <a:rPr lang="ar-IQ" sz="2400" b="1" dirty="0">
                <a:solidFill>
                  <a:srgbClr val="002060"/>
                </a:solidFill>
                <a:highlight>
                  <a:srgbClr val="C0C0C0"/>
                </a:highligh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الصغيرة في العراق</a:t>
            </a:r>
            <a:br>
              <a:rPr lang="en-US" sz="24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GB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ar-IQ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اسم الباحث</a:t>
            </a:r>
            <a:endPara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8C167-BA48-4140-87E4-3365A34E39A7}"/>
              </a:ext>
            </a:extLst>
          </p:cNvPr>
          <p:cNvSpPr/>
          <p:nvPr/>
        </p:nvSpPr>
        <p:spPr>
          <a:xfrm>
            <a:off x="691271" y="4022977"/>
            <a:ext cx="8289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IQ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المشرف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defRPr/>
            </a:pPr>
            <a:r>
              <a:rPr lang="ar-IQ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ا.م.د</a:t>
            </a:r>
            <a:r>
              <a:rPr lang="ar-IQ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محمد</a:t>
            </a:r>
            <a:endParaRPr lang="en-GB" sz="1500" b="1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ar-IQ" sz="15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كلية الدراسات الدولية- قسم الدراسات الاستراتيجية</a:t>
            </a:r>
          </a:p>
          <a:p>
            <a:pPr algn="ctr"/>
            <a:r>
              <a:rPr lang="ar-IQ" sz="15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جامعة شمال ماليزيا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ar-IQ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2019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52532-8097-4323-8135-A887C71D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84" y="2044141"/>
            <a:ext cx="1443038" cy="17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0ECF1-1B47-4DED-A515-BEE1170A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CE977-54BC-49FE-9556-0432ED295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47" y="2107901"/>
            <a:ext cx="1699215" cy="172217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223A02E-15E9-4FF4-9981-3387AC398596}"/>
              </a:ext>
            </a:extLst>
          </p:cNvPr>
          <p:cNvSpPr/>
          <p:nvPr/>
        </p:nvSpPr>
        <p:spPr>
          <a:xfrm>
            <a:off x="866274" y="5466614"/>
            <a:ext cx="7639062" cy="92342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rgbClr val="FF0000"/>
                </a:solidFill>
              </a:rPr>
              <a:t>ملاحظة تم تلوين مفردات العنوان </a:t>
            </a:r>
            <a:r>
              <a:rPr lang="ar-IQ" b="1" dirty="0" err="1">
                <a:solidFill>
                  <a:srgbClr val="FF0000"/>
                </a:solidFill>
              </a:rPr>
              <a:t>كاشارة</a:t>
            </a: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b="1" dirty="0" err="1">
                <a:solidFill>
                  <a:srgbClr val="FF0000"/>
                </a:solidFill>
              </a:rPr>
              <a:t>الى</a:t>
            </a:r>
            <a:r>
              <a:rPr lang="ar-IQ" b="1" dirty="0">
                <a:solidFill>
                  <a:srgbClr val="FF0000"/>
                </a:solidFill>
              </a:rPr>
              <a:t> عدد المتغيرات التي ستكون كل متغير محور </a:t>
            </a:r>
            <a:r>
              <a:rPr lang="ar-IQ" b="1" dirty="0" err="1">
                <a:solidFill>
                  <a:srgbClr val="FF0000"/>
                </a:solidFill>
              </a:rPr>
              <a:t>او</a:t>
            </a:r>
            <a:r>
              <a:rPr lang="ar-IQ" b="1" dirty="0">
                <a:solidFill>
                  <a:srgbClr val="FF0000"/>
                </a:solidFill>
              </a:rPr>
              <a:t> قسم من </a:t>
            </a:r>
            <a:r>
              <a:rPr lang="ar-IQ" b="1" dirty="0" err="1">
                <a:solidFill>
                  <a:srgbClr val="FF0000"/>
                </a:solidFill>
              </a:rPr>
              <a:t>اقسام</a:t>
            </a:r>
            <a:r>
              <a:rPr lang="ar-IQ" b="1" dirty="0">
                <a:solidFill>
                  <a:srgbClr val="FF0000"/>
                </a:solidFill>
              </a:rPr>
              <a:t> الاستبيان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2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BDC8334-1492-4DE2-ADF1-B5A077157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0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77CE8CA-78AB-49DD-88D1-E443FE2A9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1467AFD-77C5-4A19-9FB3-20148D0D7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C9D28A-CB3D-4572-8E6A-3BB31F8F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90"/>
            <a:ext cx="9144000" cy="66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A734D5F-262E-46C8-BA1F-5D803D597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7" y="0"/>
            <a:ext cx="7885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7E337C-5478-46E4-9662-55B15E2FD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011"/>
            <a:ext cx="9144000" cy="39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Microsoft Sans Serif</vt:lpstr>
      <vt:lpstr>Office Theme</vt:lpstr>
      <vt:lpstr>تاثير بيئة الاعمال على الدافع والتدريب والمهارات والعقلية الريادية تجاه أداء مشاريع الاعمال الصغيرة في العراق       اسم الباحث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تاثير بيئة الاعمال على الدافع والتدريب والمهارات والعقلية الريادية تجاه أداء مشاريع الاعمال الصغيرة في العراق       اسم الباحث</dc:title>
  <dc:creator>Yusuf</dc:creator>
  <cp:lastModifiedBy>yousif aftan abdullah</cp:lastModifiedBy>
  <cp:revision>4</cp:revision>
  <dcterms:created xsi:type="dcterms:W3CDTF">2006-08-16T00:00:00Z</dcterms:created>
  <dcterms:modified xsi:type="dcterms:W3CDTF">2019-04-14T19:58:20Z</dcterms:modified>
</cp:coreProperties>
</file>