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8A2C43-D36D-43F0-AE74-B937E4C1375B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FDBF58-4058-4BB5-9C50-BA48C744EF8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Four </a:t>
            </a:r>
            <a:endParaRPr lang="ar-IQ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>
                <a:solidFill>
                  <a:srgbClr val="FF0000"/>
                </a:solidFill>
              </a:rPr>
              <a:t>تحليل السلاسل </a:t>
            </a:r>
            <a:r>
              <a:rPr lang="ar-IQ" sz="4000" b="1" dirty="0" smtClean="0">
                <a:solidFill>
                  <a:srgbClr val="FF0000"/>
                </a:solidFill>
              </a:rPr>
              <a:t>الزمنية</a:t>
            </a:r>
          </a:p>
          <a:p>
            <a:r>
              <a:rPr lang="ar-IQ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Time Series Analysis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1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7" cy="5793507"/>
          </a:xfrm>
        </p:spPr>
        <p:txBody>
          <a:bodyPr>
            <a:normAutofit/>
          </a:bodyPr>
          <a:lstStyle/>
          <a:p>
            <a:r>
              <a:rPr lang="ar-IQ" sz="3200" dirty="0"/>
              <a:t>تحليل السلاسل الزمنية من المواضيع الإحصائية المهمة التي تُعرِّف سلوك الظواهـر وتفسيرها عبر حقب زمنية محددة ، إن عملية بناء إنموذج لسلسلة الزمنية يمر بأربعة مراحل نلخصها كالآتي:</a:t>
            </a:r>
            <a:endParaRPr lang="en-US" sz="3200" dirty="0"/>
          </a:p>
          <a:p>
            <a:pPr lvl="0"/>
            <a:r>
              <a:rPr lang="ar-IQ" sz="3200" dirty="0"/>
              <a:t>المرحلة الأولى: التشخيص ، تحديد متغيرات الإنموذج والشكل الرياضي للإنموذج أي صياغة العلاقة الرياضية .</a:t>
            </a:r>
            <a:endParaRPr lang="en-US" sz="3200" dirty="0"/>
          </a:p>
          <a:p>
            <a:pPr lvl="0"/>
            <a:r>
              <a:rPr lang="ar-IQ" sz="3200" dirty="0"/>
              <a:t>المرحلة الثانية: تقدير معلمات الإنموذج وطرائق إيجاد المعلمات.</a:t>
            </a:r>
            <a:endParaRPr lang="en-US" sz="3200" dirty="0"/>
          </a:p>
          <a:p>
            <a:pPr lvl="0"/>
            <a:r>
              <a:rPr lang="ar-IQ" sz="3200" dirty="0"/>
              <a:t>المرحلة الثالثة: الأختبـــــار والتدقيـــــــق , فحص مدى ملائمة الانموذج.</a:t>
            </a:r>
            <a:endParaRPr lang="en-US" sz="3200" dirty="0"/>
          </a:p>
          <a:p>
            <a:pPr lvl="0"/>
            <a:r>
              <a:rPr lang="ar-IQ" sz="3200" dirty="0"/>
              <a:t>المرحلة الرابعة: التنبؤ ، إيجاد القيم المستقبلية</a:t>
            </a:r>
            <a:r>
              <a:rPr lang="ar-IQ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2229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84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Lecture Four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 </dc:title>
  <dc:creator>DR.Ahmed Saker</dc:creator>
  <cp:lastModifiedBy>DR.Ahmed Saker</cp:lastModifiedBy>
  <cp:revision>2</cp:revision>
  <dcterms:created xsi:type="dcterms:W3CDTF">2019-05-13T21:03:49Z</dcterms:created>
  <dcterms:modified xsi:type="dcterms:W3CDTF">2019-05-13T21:06:12Z</dcterms:modified>
</cp:coreProperties>
</file>