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0D67A-62B4-46BB-8DF6-F37AD75B33CC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185CC9-32FE-4A66-86F4-4EBBF3DE75B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Lecture Two </a:t>
            </a:r>
            <a:endParaRPr lang="ar-IQ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Linear Algebra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8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Linear Transformation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matrix can be regarded as specifying a linear transformation of the vectors in one space to another, if y has m-components and y has n-components. It is possible to express a transformation from m-dimensional coordinate system of the elements of x to the n-dimensional space of y in matrix form.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Ax</a:t>
            </a:r>
          </a:p>
          <a:p>
            <a:pPr marL="0" indent="0" algn="just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17" y="2957513"/>
            <a:ext cx="4383271" cy="191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97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Length of vector: Norm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Denoted by   is the square root of the inner product of the vector itself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Normalization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inner product of two vectors x &amp; y is the product of the two vectors by the cosine of the angle between them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25" y="1647196"/>
            <a:ext cx="3015258" cy="104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305909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7" y="4941168"/>
            <a:ext cx="3618495" cy="91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29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Orthogonal and Orthonormal vectors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vectors are said to be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orthogonal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if the inner product of the vectors will be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when:  ;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., 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θ=90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 A set of orthogonal vectors is called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orthonormal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set if each vector has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length ; i.e.   equal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859" y="1412776"/>
            <a:ext cx="1453277" cy="45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93211"/>
            <a:ext cx="4874380" cy="98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366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167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Lecture Two 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 </dc:title>
  <dc:creator>DR.Ahmed Saker</dc:creator>
  <cp:lastModifiedBy>DR.Ahmed Saker</cp:lastModifiedBy>
  <cp:revision>2</cp:revision>
  <dcterms:created xsi:type="dcterms:W3CDTF">2019-05-10T08:43:34Z</dcterms:created>
  <dcterms:modified xsi:type="dcterms:W3CDTF">2019-05-11T14:21:30Z</dcterms:modified>
</cp:coreProperties>
</file>