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42B2-BC4B-46A8-8DCD-7CB927616C0A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38EA-84D9-434A-BE32-B00B85C0B4C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6944816" cy="172819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4800" b="1" dirty="0" smtClean="0">
                <a:solidFill>
                  <a:srgbClr val="119F36"/>
                </a:solidFill>
              </a:rPr>
              <a:t>        Integrals involving Trigonometric Functions</a:t>
            </a:r>
            <a:endParaRPr lang="en-US" sz="4800" dirty="0">
              <a:solidFill>
                <a:srgbClr val="119F3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100811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7030A0"/>
                </a:solidFill>
              </a:rPr>
              <a:t>Lecture </a:t>
            </a:r>
            <a:r>
              <a:rPr lang="en-US" sz="6000" b="1" u="sng" dirty="0" smtClean="0">
                <a:solidFill>
                  <a:srgbClr val="7030A0"/>
                </a:solidFill>
              </a:rPr>
              <a:t>Three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xmlns="" val="287434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>
              <a:buNone/>
            </a:pPr>
            <a:endParaRPr lang="en-US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539552" y="33265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119F36"/>
                </a:solidFill>
              </a:rPr>
              <a:t>Integrals involving Trigonometric Functions</a:t>
            </a:r>
            <a:endParaRPr lang="en-US" sz="3200" b="1" u="sng" dirty="0" smtClean="0">
              <a:solidFill>
                <a:srgbClr val="119F36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908720"/>
            <a:ext cx="3450949" cy="72008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628800"/>
            <a:ext cx="3341171" cy="43204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132856"/>
            <a:ext cx="4392488" cy="468949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492896"/>
            <a:ext cx="4048752" cy="72008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212976"/>
            <a:ext cx="3600400" cy="437296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717032"/>
            <a:ext cx="3816424" cy="440357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221088"/>
            <a:ext cx="5789443" cy="432048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25144"/>
            <a:ext cx="7488832" cy="446582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9" y="5229200"/>
            <a:ext cx="6408712" cy="76328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3" y="5877272"/>
            <a:ext cx="4968552" cy="713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7175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827584" y="548681"/>
            <a:ext cx="74168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 </a:t>
            </a:r>
            <a:endParaRPr lang="en-US" sz="3200" dirty="0" smtClean="0"/>
          </a:p>
          <a:p>
            <a:pPr algn="l" rtl="0"/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9552" y="708666"/>
            <a:ext cx="79208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Exercise: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Evaluate the following integrals: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556792"/>
            <a:ext cx="7704856" cy="756413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7" y="2636913"/>
            <a:ext cx="7848873" cy="721736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67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Lecture Three</vt:lpstr>
      <vt:lpstr>Slide 2</vt:lpstr>
      <vt:lpstr>Slide 3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Three</dc:title>
  <dc:creator>Maher</dc:creator>
  <cp:lastModifiedBy>Maher</cp:lastModifiedBy>
  <cp:revision>4</cp:revision>
  <dcterms:created xsi:type="dcterms:W3CDTF">2019-05-24T12:42:55Z</dcterms:created>
  <dcterms:modified xsi:type="dcterms:W3CDTF">2019-05-24T23:24:59Z</dcterms:modified>
</cp:coreProperties>
</file>