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9F3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60" d="100"/>
          <a:sy n="60" d="100"/>
        </p:scale>
        <p:origin x="-1656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42B2-BC4B-46A8-8DCD-7CB927616C0A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238EA-84D9-434A-BE32-B00B85C0B4C2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42B2-BC4B-46A8-8DCD-7CB927616C0A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238EA-84D9-434A-BE32-B00B85C0B4C2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42B2-BC4B-46A8-8DCD-7CB927616C0A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238EA-84D9-434A-BE32-B00B85C0B4C2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42B2-BC4B-46A8-8DCD-7CB927616C0A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238EA-84D9-434A-BE32-B00B85C0B4C2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42B2-BC4B-46A8-8DCD-7CB927616C0A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238EA-84D9-434A-BE32-B00B85C0B4C2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42B2-BC4B-46A8-8DCD-7CB927616C0A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238EA-84D9-434A-BE32-B00B85C0B4C2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42B2-BC4B-46A8-8DCD-7CB927616C0A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238EA-84D9-434A-BE32-B00B85C0B4C2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42B2-BC4B-46A8-8DCD-7CB927616C0A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238EA-84D9-434A-BE32-B00B85C0B4C2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42B2-BC4B-46A8-8DCD-7CB927616C0A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238EA-84D9-434A-BE32-B00B85C0B4C2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42B2-BC4B-46A8-8DCD-7CB927616C0A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238EA-84D9-434A-BE32-B00B85C0B4C2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42B2-BC4B-46A8-8DCD-7CB927616C0A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238EA-84D9-434A-BE32-B00B85C0B4C2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7F42B2-BC4B-46A8-8DCD-7CB927616C0A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238EA-84D9-434A-BE32-B00B85C0B4C2}" type="slidenum">
              <a:rPr lang="ar-IQ" smtClean="0"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2780928"/>
            <a:ext cx="6944816" cy="1728192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4800" b="1" dirty="0" smtClean="0">
                <a:solidFill>
                  <a:srgbClr val="119F36"/>
                </a:solidFill>
              </a:rPr>
              <a:t>        Integrals involving Trigonometric Functions</a:t>
            </a:r>
            <a:endParaRPr lang="en-US" sz="4800" dirty="0">
              <a:solidFill>
                <a:srgbClr val="119F36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124744"/>
            <a:ext cx="6400800" cy="1008112"/>
          </a:xfrm>
        </p:spPr>
        <p:txBody>
          <a:bodyPr>
            <a:normAutofit/>
          </a:bodyPr>
          <a:lstStyle/>
          <a:p>
            <a:r>
              <a:rPr lang="en-US" sz="6000" b="1" u="sng" dirty="0">
                <a:solidFill>
                  <a:srgbClr val="7030A0"/>
                </a:solidFill>
              </a:rPr>
              <a:t>Lecture </a:t>
            </a:r>
            <a:r>
              <a:rPr lang="en-US" sz="6000" b="1" u="sng" dirty="0" smtClean="0">
                <a:solidFill>
                  <a:srgbClr val="7030A0"/>
                </a:solidFill>
              </a:rPr>
              <a:t>Three</a:t>
            </a:r>
            <a:endParaRPr lang="ar-IQ" sz="6000" dirty="0"/>
          </a:p>
        </p:txBody>
      </p:sp>
    </p:spTree>
    <p:extLst>
      <p:ext uri="{BB962C8B-B14F-4D97-AF65-F5344CB8AC3E}">
        <p14:creationId xmlns:p14="http://schemas.microsoft.com/office/powerpoint/2010/main" xmlns="" val="2874349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24847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  <a:p>
            <a:pPr algn="l">
              <a:buNone/>
            </a:pPr>
            <a:endParaRPr lang="en-US" dirty="0"/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1639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17" name="Rectangle 16"/>
          <p:cNvSpPr/>
          <p:nvPr/>
        </p:nvSpPr>
        <p:spPr>
          <a:xfrm>
            <a:off x="539552" y="332656"/>
            <a:ext cx="80648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3200" b="1" u="sng" dirty="0" smtClean="0">
                <a:solidFill>
                  <a:srgbClr val="119F36"/>
                </a:solidFill>
              </a:rPr>
              <a:t>Integrals involving Trigonometric Functions</a:t>
            </a:r>
            <a:endParaRPr lang="en-US" sz="3200" b="1" u="sng" dirty="0" smtClean="0">
              <a:solidFill>
                <a:srgbClr val="119F36"/>
              </a:solidFill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908720"/>
            <a:ext cx="3450949" cy="720080"/>
          </a:xfrm>
          <a:prstGeom prst="rect">
            <a:avLst/>
          </a:prstGeom>
          <a:noFill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1628800"/>
            <a:ext cx="3341171" cy="432048"/>
          </a:xfrm>
          <a:prstGeom prst="rect">
            <a:avLst/>
          </a:prstGeom>
          <a:noFill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2132856"/>
            <a:ext cx="4392488" cy="468949"/>
          </a:xfrm>
          <a:prstGeom prst="rect">
            <a:avLst/>
          </a:prstGeom>
          <a:noFill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2492896"/>
            <a:ext cx="4048752" cy="720080"/>
          </a:xfrm>
          <a:prstGeom prst="rect">
            <a:avLst/>
          </a:prstGeom>
          <a:noFill/>
        </p:spPr>
      </p:pic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742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1028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3212976"/>
            <a:ext cx="3600400" cy="437296"/>
          </a:xfrm>
          <a:prstGeom prst="rect">
            <a:avLst/>
          </a:prstGeom>
          <a:noFill/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3717032"/>
            <a:ext cx="3816424" cy="440357"/>
          </a:xfrm>
          <a:prstGeom prst="rect">
            <a:avLst/>
          </a:prstGeom>
          <a:noFill/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4221088"/>
            <a:ext cx="5789443" cy="432048"/>
          </a:xfrm>
          <a:prstGeom prst="rect">
            <a:avLst/>
          </a:prstGeom>
          <a:noFill/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4725144"/>
            <a:ext cx="7488832" cy="446582"/>
          </a:xfrm>
          <a:prstGeom prst="rect">
            <a:avLst/>
          </a:prstGeom>
          <a:noFill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9" y="5229200"/>
            <a:ext cx="6408712" cy="763285"/>
          </a:xfrm>
          <a:prstGeom prst="rect">
            <a:avLst/>
          </a:prstGeom>
          <a:noFill/>
        </p:spPr>
      </p:pic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-228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742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endParaRPr kumimoji="0" 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0" y="1028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endParaRPr kumimoji="0" 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0" y="131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endParaRPr kumimoji="0" 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0" y="1562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IQ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3" y="5877272"/>
            <a:ext cx="4968552" cy="7136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71759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5" name="Rectangle 4"/>
          <p:cNvSpPr/>
          <p:nvPr/>
        </p:nvSpPr>
        <p:spPr>
          <a:xfrm>
            <a:off x="827584" y="548681"/>
            <a:ext cx="7416824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endParaRPr lang="en-US" sz="3200" dirty="0"/>
          </a:p>
          <a:p>
            <a:pPr algn="l" rtl="0"/>
            <a:r>
              <a:rPr lang="en-US" sz="3200" dirty="0" smtClean="0"/>
              <a:t> </a:t>
            </a:r>
            <a:endParaRPr lang="en-US" sz="3200" dirty="0" smtClean="0"/>
          </a:p>
          <a:p>
            <a:pPr algn="l" rtl="0"/>
            <a:endParaRPr lang="en-US" dirty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539552" y="708666"/>
            <a:ext cx="792088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Exercise: 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Evaluate the following integrals: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IQ" sz="1600" b="1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ar-IQ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1556792"/>
            <a:ext cx="7704856" cy="756413"/>
          </a:xfrm>
          <a:prstGeom prst="rect">
            <a:avLst/>
          </a:prstGeom>
          <a:noFill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7" y="2636913"/>
            <a:ext cx="7848873" cy="721736"/>
          </a:xfrm>
          <a:prstGeom prst="rect">
            <a:avLst/>
          </a:prstGeom>
          <a:noFill/>
        </p:spPr>
      </p:pic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IQ" sz="1600" b="1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ar-IQ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6678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642</TotalTime>
  <Words>28</Words>
  <Application>Microsoft Office PowerPoint</Application>
  <PresentationFormat>On-screen Show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Lecture Three</vt:lpstr>
      <vt:lpstr>Slide 2</vt:lpstr>
      <vt:lpstr>Slide 3</vt:lpstr>
    </vt:vector>
  </TitlesOfParts>
  <Company>SACC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Three</dc:title>
  <dc:creator>Maher</dc:creator>
  <cp:lastModifiedBy>Maher</cp:lastModifiedBy>
  <cp:revision>4</cp:revision>
  <dcterms:created xsi:type="dcterms:W3CDTF">2019-05-24T12:42:55Z</dcterms:created>
  <dcterms:modified xsi:type="dcterms:W3CDTF">2019-05-24T23:24:59Z</dcterms:modified>
</cp:coreProperties>
</file>