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F88257-4D7C-4D10-8B2C-7F4F2355596D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8DABF8-A1CF-4F12-8C8F-238227E4B23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Six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Partitioned </a:t>
            </a:r>
            <a:r>
              <a:rPr lang="en-US" b="1" dirty="0" smtClean="0">
                <a:solidFill>
                  <a:srgbClr val="FF0000"/>
                </a:solidFill>
              </a:rPr>
              <a:t>Matrices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0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/>
              <a:t>L</a:t>
            </a:r>
            <a:r>
              <a:rPr lang="en-US" dirty="0"/>
              <a:t>et we can write Matrix A  as partitioned matrices as follows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where </a:t>
            </a:r>
            <a:r>
              <a:rPr lang="en-US" dirty="0"/>
              <a:t>the matrices 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consist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 of rows  and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  of  columns, in order that all partitioned matrices at a certain row of matrix A have to contain the same number of rows. Also, all partitioned matrices at a certain column of matrix A have to contain the same number of columns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/>
            <a:r>
              <a:rPr lang="en-US" b="1" dirty="0"/>
              <a:t>The Sum of Partitioned Matrices</a:t>
            </a:r>
            <a:endParaRPr lang="en-US" dirty="0"/>
          </a:p>
          <a:p>
            <a:pPr marL="0" indent="0" algn="just" rtl="0">
              <a:buNone/>
            </a:pPr>
            <a:r>
              <a:rPr lang="en-US" dirty="0"/>
              <a:t>If we have two matrices A &amp; B , which are partitioned in such a way that sub-matrices have similar dimensions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377284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10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 rtl="0"/>
            <a:r>
              <a:rPr lang="en-US" b="1" dirty="0"/>
              <a:t>The Product of Partitioned Matrices </a:t>
            </a:r>
            <a:endParaRPr lang="en-US" dirty="0"/>
          </a:p>
          <a:p>
            <a:pPr marL="0" indent="0" algn="just" rtl="0">
              <a:buNone/>
            </a:pPr>
            <a:r>
              <a:rPr lang="en-US" dirty="0"/>
              <a:t>If we have two matrices A &amp; B , which are partitioned in such a way that sub-matrices have convenient </a:t>
            </a:r>
            <a:r>
              <a:rPr lang="en-US" dirty="0" smtClean="0"/>
              <a:t>dimensions.</a:t>
            </a:r>
          </a:p>
          <a:p>
            <a:pPr marL="0" indent="0" algn="just" rtl="0">
              <a:buNone/>
            </a:pPr>
            <a:r>
              <a:rPr lang="en-US" dirty="0"/>
              <a:t>Then, the main goal is how to partition two matrices A &amp; B adequately to get proper multiplication. </a:t>
            </a:r>
          </a:p>
          <a:p>
            <a:pPr marL="0" indent="0" algn="just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9000"/>
            <a:ext cx="8460432" cy="136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63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 rtl="0"/>
            <a:r>
              <a:rPr lang="en-US" b="1" u="sng" dirty="0"/>
              <a:t>Determinant of Partitioned Matrices</a:t>
            </a:r>
            <a:endParaRPr lang="en-US" dirty="0"/>
          </a:p>
          <a:p>
            <a:pPr marL="0" indent="0" algn="just" rtl="0">
              <a:buNone/>
            </a:pPr>
            <a:r>
              <a:rPr lang="en-US" dirty="0"/>
              <a:t>Suppose we partition the matrix  (</a:t>
            </a:r>
            <a:r>
              <a:rPr lang="en-US" b="1" dirty="0"/>
              <a:t>A</a:t>
            </a:r>
            <a:r>
              <a:rPr lang="en-US" dirty="0"/>
              <a:t>) as follows</a:t>
            </a:r>
            <a:r>
              <a:rPr lang="en-US" dirty="0" smtClean="0"/>
              <a:t>: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/>
              <a:t>where  </a:t>
            </a:r>
            <a:r>
              <a:rPr lang="en-US" b="1" dirty="0"/>
              <a:t>A</a:t>
            </a:r>
            <a:r>
              <a:rPr lang="en-US" b="1" baseline="-25000" dirty="0"/>
              <a:t>11</a:t>
            </a:r>
            <a:r>
              <a:rPr lang="en-US" dirty="0"/>
              <a:t>  &amp;  </a:t>
            </a:r>
            <a:r>
              <a:rPr lang="en-US" b="1" dirty="0"/>
              <a:t>A</a:t>
            </a:r>
            <a:r>
              <a:rPr lang="en-US" b="1" baseline="-25000" dirty="0"/>
              <a:t>22</a:t>
            </a:r>
            <a:r>
              <a:rPr lang="en-US" dirty="0"/>
              <a:t> are both square and non-singular</a:t>
            </a:r>
            <a:r>
              <a:rPr lang="en-US" dirty="0" smtClean="0"/>
              <a:t>. It </a:t>
            </a:r>
            <a:r>
              <a:rPr lang="en-US" dirty="0"/>
              <a:t>is necessary to compute </a:t>
            </a:r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If </a:t>
            </a:r>
            <a:r>
              <a:rPr lang="en-US" dirty="0"/>
              <a:t>(A</a:t>
            </a:r>
            <a:r>
              <a:rPr lang="en-US" baseline="-25000" dirty="0"/>
              <a:t>11</a:t>
            </a:r>
            <a:r>
              <a:rPr lang="en-US" dirty="0"/>
              <a:t>)  is non-singular </a:t>
            </a:r>
            <a:r>
              <a:rPr lang="en-US" dirty="0" smtClean="0"/>
              <a:t>, then: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40" y="1340768"/>
            <a:ext cx="194562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36912"/>
            <a:ext cx="536823" cy="70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19" y="4221088"/>
            <a:ext cx="5815318" cy="119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7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b="1" u="sng" dirty="0"/>
              <a:t>Inverse of Partitioned Matrices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Suppose we partition the matrix  (</a:t>
            </a:r>
            <a:r>
              <a:rPr lang="en-US" b="1" dirty="0"/>
              <a:t>A</a:t>
            </a:r>
            <a:r>
              <a:rPr lang="en-US" dirty="0"/>
              <a:t>) as follows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where  </a:t>
            </a:r>
            <a:r>
              <a:rPr lang="en-US" b="1" dirty="0"/>
              <a:t>A</a:t>
            </a:r>
            <a:r>
              <a:rPr lang="en-US" b="1" baseline="-25000" dirty="0"/>
              <a:t>11</a:t>
            </a:r>
            <a:r>
              <a:rPr lang="en-US" dirty="0"/>
              <a:t>  &amp;  </a:t>
            </a:r>
            <a:r>
              <a:rPr lang="en-US" b="1" dirty="0"/>
              <a:t>A</a:t>
            </a:r>
            <a:r>
              <a:rPr lang="en-US" b="1" baseline="-25000" dirty="0"/>
              <a:t>22</a:t>
            </a:r>
            <a:r>
              <a:rPr lang="en-US" dirty="0"/>
              <a:t>  are both square and non-singular, then the elements of the inverse are given by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where</a:t>
            </a:r>
            <a:r>
              <a:rPr lang="en-US" dirty="0"/>
              <a:t>: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188834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4960123" cy="885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13176"/>
            <a:ext cx="253828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33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223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Lecture Six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DR.Ahmed Saker</dc:creator>
  <cp:lastModifiedBy>DR.Ahmed Saker</cp:lastModifiedBy>
  <cp:revision>3</cp:revision>
  <dcterms:created xsi:type="dcterms:W3CDTF">2019-05-10T09:58:42Z</dcterms:created>
  <dcterms:modified xsi:type="dcterms:W3CDTF">2019-05-11T14:32:13Z</dcterms:modified>
</cp:coreProperties>
</file>