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483BB5-118F-46E5-A992-63B07B09388D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1F733C-DF54-4759-9B9F-21353B4A619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2852936"/>
            <a:ext cx="7128792" cy="176936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lang="en-US" sz="4800" b="1" dirty="0">
                <a:solidFill>
                  <a:srgbClr val="92D050"/>
                </a:solidFill>
              </a:rPr>
              <a:t>Definite Integral</a:t>
            </a:r>
            <a:endParaRPr kumimoji="0" lang="ar-IQ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1124744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Seven</a:t>
            </a:r>
            <a:endParaRPr kumimoji="0" lang="ar-IQ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>
              <a:buNone/>
            </a:pPr>
            <a:endParaRPr lang="ar-IQ" dirty="0" smtClean="0"/>
          </a:p>
          <a:p>
            <a:pPr algn="l">
              <a:lnSpc>
                <a:spcPct val="150000"/>
              </a:lnSpc>
              <a:buNone/>
            </a:pPr>
            <a:r>
              <a:rPr lang="ar-IQ" dirty="0" smtClean="0"/>
              <a:t>   </a:t>
            </a:r>
            <a:r>
              <a:rPr lang="en-US" dirty="0" smtClean="0"/>
              <a:t>    We </a:t>
            </a:r>
            <a:r>
              <a:rPr lang="en-US" dirty="0" smtClean="0"/>
              <a:t>called      </a:t>
            </a:r>
            <a:r>
              <a:rPr lang="en-US" dirty="0" smtClean="0"/>
              <a:t>          the </a:t>
            </a:r>
            <a:r>
              <a:rPr lang="en-US" dirty="0" smtClean="0"/>
              <a:t>definite integral of  </a:t>
            </a:r>
            <a:r>
              <a:rPr lang="en-US" i="1" dirty="0" smtClean="0"/>
              <a:t>f</a:t>
            </a:r>
            <a:r>
              <a:rPr lang="en-US" dirty="0" smtClean="0"/>
              <a:t>  from  a  to  b.</a:t>
            </a:r>
          </a:p>
          <a:p>
            <a:pPr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</a:t>
            </a:r>
            <a:endParaRPr lang="en-US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u="sng" dirty="0" smtClean="0">
                <a:solidFill>
                  <a:srgbClr val="119F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Definition of D</a:t>
            </a:r>
            <a:r>
              <a:rPr lang="en-US" sz="4400" u="sng" dirty="0" smtClean="0">
                <a:solidFill>
                  <a:srgbClr val="119F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efinite </a:t>
            </a:r>
            <a:r>
              <a:rPr lang="en-US" sz="4400" u="sng" dirty="0" smtClean="0">
                <a:solidFill>
                  <a:srgbClr val="119F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Integral</a:t>
            </a:r>
            <a:r>
              <a:rPr lang="en-US" sz="4400" b="0" u="sng" dirty="0" smtClean="0">
                <a:solidFill>
                  <a:srgbClr val="119F3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4400" b="0" u="sng" dirty="0" smtClean="0">
                <a:solidFill>
                  <a:srgbClr val="119F36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ar-IQ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556792"/>
            <a:ext cx="1296144" cy="108234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852936"/>
            <a:ext cx="5406366" cy="1131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Properties</a:t>
            </a:r>
            <a:r>
              <a:rPr lang="en-US" dirty="0" smtClean="0"/>
              <a:t>:</a:t>
            </a:r>
          </a:p>
          <a:p>
            <a:pPr algn="l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 smtClean="0">
                <a:solidFill>
                  <a:srgbClr val="119F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Definition of Definite </a:t>
            </a:r>
            <a:r>
              <a:rPr lang="en-US" sz="4000" u="sng" dirty="0" smtClean="0">
                <a:solidFill>
                  <a:srgbClr val="119F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Integral (Cont.)</a:t>
            </a:r>
            <a:endParaRPr lang="ar-IQ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060848"/>
            <a:ext cx="2624190" cy="107415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212976"/>
            <a:ext cx="4211134" cy="1125749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509120"/>
            <a:ext cx="7776864" cy="110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33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Definition of Definite Integral </vt:lpstr>
      <vt:lpstr>Definition of Definite Integral (Cont.)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Maher</dc:creator>
  <cp:lastModifiedBy>Maher</cp:lastModifiedBy>
  <cp:revision>2</cp:revision>
  <dcterms:created xsi:type="dcterms:W3CDTF">2019-05-24T21:44:44Z</dcterms:created>
  <dcterms:modified xsi:type="dcterms:W3CDTF">2019-05-24T22:22:32Z</dcterms:modified>
</cp:coreProperties>
</file>