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1ACB64-A87C-44D1-9E99-75296A599D1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8F6F2-AE31-42B5-898C-F96490D80D7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Seven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Differentiation with Vectors and Matrices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1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/>
              <a:t>The vector of partial derivatives is</a:t>
            </a:r>
            <a:r>
              <a:rPr lang="en-US" dirty="0" smtClean="0"/>
              <a:t>: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dirty="0" smtClean="0"/>
              <a:t>If   </a:t>
            </a:r>
            <a:r>
              <a:rPr lang="en-US" b="1" dirty="0"/>
              <a:t>f(</a:t>
            </a:r>
            <a:r>
              <a:rPr lang="en-US" b="1" u="sng" dirty="0"/>
              <a:t>x</a:t>
            </a:r>
            <a:r>
              <a:rPr lang="en-US" b="1" dirty="0"/>
              <a:t>)</a:t>
            </a:r>
            <a:r>
              <a:rPr lang="en-US" dirty="0"/>
              <a:t>   is    constant  for all  </a:t>
            </a:r>
            <a:r>
              <a:rPr lang="en-US" u="sng" dirty="0"/>
              <a:t>x</a:t>
            </a:r>
            <a:r>
              <a:rPr lang="en-US" dirty="0"/>
              <a:t>      ;  then: </a:t>
            </a: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14438"/>
            <a:ext cx="1598830" cy="1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20827"/>
            <a:ext cx="2101475" cy="201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60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r>
              <a:rPr lang="en-US" dirty="0"/>
              <a:t>If   </a:t>
            </a:r>
            <a:r>
              <a:rPr lang="en-US" b="1" dirty="0"/>
              <a:t>f(</a:t>
            </a:r>
            <a:r>
              <a:rPr lang="en-US" b="1" u="sng" dirty="0"/>
              <a:t>x</a:t>
            </a:r>
            <a:r>
              <a:rPr lang="en-US" b="1" dirty="0"/>
              <a:t>)</a:t>
            </a:r>
            <a:r>
              <a:rPr lang="en-US" dirty="0"/>
              <a:t> = </a:t>
            </a:r>
            <a:r>
              <a:rPr lang="en-US" u="sng" dirty="0" err="1"/>
              <a:t>a</a:t>
            </a:r>
            <a:r>
              <a:rPr lang="en-US" dirty="0" err="1"/>
              <a:t>'</a:t>
            </a:r>
            <a:r>
              <a:rPr lang="en-US" u="sng" dirty="0" err="1"/>
              <a:t>x</a:t>
            </a:r>
            <a:r>
              <a:rPr lang="en-US" dirty="0"/>
              <a:t> = </a:t>
            </a:r>
            <a:r>
              <a:rPr lang="en-US" u="sng" dirty="0" err="1"/>
              <a:t>x</a:t>
            </a:r>
            <a:r>
              <a:rPr lang="en-US" dirty="0" err="1"/>
              <a:t>'</a:t>
            </a:r>
            <a:r>
              <a:rPr lang="en-US" u="sng" dirty="0" err="1"/>
              <a:t>a</a:t>
            </a:r>
            <a:r>
              <a:rPr lang="en-US" dirty="0"/>
              <a:t> , then: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412776"/>
            <a:ext cx="180466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10" y="3645024"/>
            <a:ext cx="1892259" cy="172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6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r>
              <a:rPr lang="en-US" dirty="0"/>
              <a:t>If  </a:t>
            </a:r>
            <a:r>
              <a:rPr lang="en-US" b="1" dirty="0"/>
              <a:t>f(</a:t>
            </a:r>
            <a:r>
              <a:rPr lang="en-US" b="1" u="sng" dirty="0"/>
              <a:t>x</a:t>
            </a:r>
            <a:r>
              <a:rPr lang="en-US" b="1" dirty="0"/>
              <a:t>)</a:t>
            </a:r>
            <a:r>
              <a:rPr lang="en-US" dirty="0"/>
              <a:t> = </a:t>
            </a:r>
            <a:r>
              <a:rPr lang="en-US" u="sng" dirty="0" err="1"/>
              <a:t>x</a:t>
            </a:r>
            <a:r>
              <a:rPr lang="en-US" dirty="0" err="1"/>
              <a:t>'A</a:t>
            </a:r>
            <a:r>
              <a:rPr lang="en-US" u="sng" dirty="0" err="1"/>
              <a:t>x</a:t>
            </a:r>
            <a:r>
              <a:rPr lang="en-US" dirty="0"/>
              <a:t>    ;  (A  is  symmetric) ;  then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If (</a:t>
            </a:r>
            <a:r>
              <a:rPr lang="en-US" b="1" dirty="0"/>
              <a:t> A</a:t>
            </a:r>
            <a:r>
              <a:rPr lang="en-US" dirty="0"/>
              <a:t>  is  not  symmetric  </a:t>
            </a:r>
            <a:r>
              <a:rPr lang="en-US" b="1" dirty="0"/>
              <a:t> A≠A'</a:t>
            </a:r>
            <a:r>
              <a:rPr lang="en-US" dirty="0"/>
              <a:t>) ;  then: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If  </a:t>
            </a:r>
            <a:r>
              <a:rPr lang="en-US" b="1" dirty="0"/>
              <a:t>f(</a:t>
            </a:r>
            <a:r>
              <a:rPr lang="en-US" b="1" u="sng" dirty="0"/>
              <a:t>x</a:t>
            </a:r>
            <a:r>
              <a:rPr lang="en-US" b="1" dirty="0"/>
              <a:t>)</a:t>
            </a:r>
            <a:r>
              <a:rPr lang="en-US" dirty="0"/>
              <a:t> = </a:t>
            </a:r>
            <a:r>
              <a:rPr lang="en-US" u="sng" dirty="0" err="1"/>
              <a:t>x</a:t>
            </a:r>
            <a:r>
              <a:rPr lang="en-US" dirty="0" err="1"/>
              <a:t>'A</a:t>
            </a:r>
            <a:r>
              <a:rPr lang="en-US" u="sng" dirty="0" err="1"/>
              <a:t>x</a:t>
            </a:r>
            <a:r>
              <a:rPr lang="en-US" dirty="0"/>
              <a:t>    ;  (</a:t>
            </a:r>
            <a:r>
              <a:rPr lang="en-US" b="1" dirty="0"/>
              <a:t>A</a:t>
            </a:r>
            <a:r>
              <a:rPr lang="en-US" dirty="0"/>
              <a:t>  is  identity) ;  then: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1512168" cy="101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61705"/>
            <a:ext cx="2163543" cy="111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1561331" cy="116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82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Jacobi Matrix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It represents the first derivative of some function with respect to x vector. </a:t>
            </a:r>
          </a:p>
          <a:p>
            <a:pPr algn="l" rtl="0"/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168" y="2762250"/>
            <a:ext cx="4015357" cy="232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76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Hessian Matrix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en-US" dirty="0"/>
              <a:t>It represents the second derivative of some function with respect to x' and x vectors respectively. </a:t>
            </a: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4870674" cy="250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615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113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Lecture Seven</vt:lpstr>
      <vt:lpstr>PowerPoint Presentation</vt:lpstr>
      <vt:lpstr>PowerPoint Presentation</vt:lpstr>
      <vt:lpstr>PowerPoint Presentation</vt:lpstr>
      <vt:lpstr>Jacobi Matrix</vt:lpstr>
      <vt:lpstr>Hessian Matrix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Seven</dc:title>
  <dc:creator>DR.Ahmed Saker</dc:creator>
  <cp:lastModifiedBy>DR.Ahmed Saker</cp:lastModifiedBy>
  <cp:revision>3</cp:revision>
  <dcterms:created xsi:type="dcterms:W3CDTF">2019-05-10T10:12:33Z</dcterms:created>
  <dcterms:modified xsi:type="dcterms:W3CDTF">2019-05-11T14:33:00Z</dcterms:modified>
</cp:coreProperties>
</file>