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93BAC6-1A65-4A05-94E3-02C350B2769C}" type="datetimeFigureOut">
              <a:rPr lang="ar-IQ" smtClean="0"/>
              <a:t>21/09/1440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0BD2CB-6C03-45EF-840A-13FF5C07BE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2852936"/>
            <a:ext cx="7128792" cy="176936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4800" b="1" dirty="0">
                <a:solidFill>
                  <a:srgbClr val="92D050"/>
                </a:solidFill>
              </a:rPr>
              <a:t>Area between curves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Nine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algn="l">
              <a:lnSpc>
                <a:spcPct val="200000"/>
              </a:lnSpc>
              <a:buNone/>
            </a:pPr>
            <a:r>
              <a:rPr lang="en-US" dirty="0" smtClean="0"/>
              <a:t>      </a:t>
            </a:r>
            <a:r>
              <a:rPr lang="en-US" sz="2800" dirty="0" smtClean="0"/>
              <a:t>A </a:t>
            </a:r>
            <a:r>
              <a:rPr lang="en-US" sz="2800" dirty="0" smtClean="0"/>
              <a:t>similar technique </a:t>
            </a:r>
            <a:r>
              <a:rPr lang="en-US" sz="2800" dirty="0" smtClean="0"/>
              <a:t>that we used to find the area under a curve can </a:t>
            </a:r>
            <a:r>
              <a:rPr lang="en-US" sz="2800" dirty="0" smtClean="0"/>
              <a:t>also </a:t>
            </a:r>
            <a:r>
              <a:rPr lang="en-US" sz="2800" dirty="0" smtClean="0"/>
              <a:t>be employed </a:t>
            </a:r>
            <a:r>
              <a:rPr lang="en-US" sz="2800" dirty="0" smtClean="0"/>
              <a:t>to find the area bounded between two curves about the </a:t>
            </a:r>
            <a:r>
              <a:rPr lang="en-US" sz="2800" dirty="0" smtClean="0"/>
              <a:t>x-axis</a:t>
            </a:r>
            <a:r>
              <a:rPr lang="en-US" sz="2800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rgbClr val="92D050"/>
                </a:solidFill>
              </a:rPr>
              <a:t/>
            </a:r>
            <a:br>
              <a:rPr lang="en-US" sz="4400" dirty="0" smtClean="0">
                <a:solidFill>
                  <a:srgbClr val="92D050"/>
                </a:solidFill>
              </a:rPr>
            </a:br>
            <a:r>
              <a:rPr lang="en-US" sz="4400" u="sng" dirty="0" smtClean="0">
                <a:solidFill>
                  <a:srgbClr val="92D050"/>
                </a:solidFill>
              </a:rPr>
              <a:t>Area </a:t>
            </a:r>
            <a:r>
              <a:rPr lang="en-US" sz="4400" u="sng" dirty="0" smtClean="0">
                <a:solidFill>
                  <a:srgbClr val="92D050"/>
                </a:solidFill>
              </a:rPr>
              <a:t>between curves</a:t>
            </a:r>
            <a:r>
              <a:rPr lang="ar-IQ" sz="2800" b="0" dirty="0" smtClean="0">
                <a:solidFill>
                  <a:srgbClr val="92D050"/>
                </a:solidFill>
                <a:effectLst/>
              </a:rPr>
              <a:t/>
            </a:r>
            <a:br>
              <a:rPr lang="ar-IQ" sz="2800" b="0" dirty="0" smtClean="0">
                <a:solidFill>
                  <a:srgbClr val="92D050"/>
                </a:solidFill>
                <a:effectLst/>
              </a:rPr>
            </a:br>
            <a:endParaRPr lang="ar-IQ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Case I</a:t>
            </a:r>
            <a:r>
              <a:rPr lang="en-US" dirty="0" smtClean="0"/>
              <a:t>. </a:t>
            </a:r>
            <a:r>
              <a:rPr lang="en-US" sz="2800" dirty="0" smtClean="0"/>
              <a:t>The area between the curves y = </a:t>
            </a:r>
            <a:r>
              <a:rPr lang="en-US" sz="2800" i="1" dirty="0" smtClean="0"/>
              <a:t>f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) and </a:t>
            </a:r>
            <a:r>
              <a:rPr lang="en-US" sz="2800" dirty="0" smtClean="0"/>
              <a:t> y</a:t>
            </a:r>
            <a:r>
              <a:rPr lang="en-US" sz="2800" baseline="-25000" dirty="0" smtClean="0"/>
              <a:t>  </a:t>
            </a:r>
            <a:r>
              <a:rPr lang="en-US" sz="2800" dirty="0" smtClean="0"/>
              <a:t>=</a:t>
            </a:r>
            <a:r>
              <a:rPr lang="en-US" sz="2800" i="1" dirty="0" smtClean="0"/>
              <a:t> g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)  and the ordinates  </a:t>
            </a:r>
            <a:r>
              <a:rPr lang="en-US" sz="2800" i="1" dirty="0" smtClean="0"/>
              <a:t>x</a:t>
            </a:r>
            <a:r>
              <a:rPr lang="en-US" sz="2800" dirty="0" smtClean="0"/>
              <a:t> = a and </a:t>
            </a:r>
            <a:endParaRPr lang="ar-IQ" sz="2800" dirty="0" smtClean="0"/>
          </a:p>
          <a:p>
            <a:pPr algn="l">
              <a:buNone/>
            </a:pP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= b is: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rgbClr val="92D050"/>
                </a:solidFill>
              </a:rPr>
              <a:t>Area between curves (Cont.)</a:t>
            </a:r>
            <a:r>
              <a:rPr lang="ar-IQ" sz="4400" u="sng" dirty="0" smtClean="0">
                <a:solidFill>
                  <a:srgbClr val="92D050"/>
                </a:solidFill>
              </a:rPr>
              <a:t> </a:t>
            </a:r>
            <a:endParaRPr lang="ar-IQ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924944"/>
            <a:ext cx="4828981" cy="100811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149080"/>
            <a:ext cx="3501722" cy="964760"/>
          </a:xfrm>
          <a:prstGeom prst="rect">
            <a:avLst/>
          </a:prstGeom>
          <a:noFill/>
        </p:spPr>
      </p:pic>
      <p:pic>
        <p:nvPicPr>
          <p:cNvPr id="6" name="Picture 5" descr="C:\Users\ACER\Pictures\image 1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717032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Case II</a:t>
            </a:r>
            <a:r>
              <a:rPr lang="en-US" dirty="0" smtClean="0"/>
              <a:t>. </a:t>
            </a:r>
            <a:r>
              <a:rPr lang="en-US" sz="2400" dirty="0" smtClean="0"/>
              <a:t>The area between the curves 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f</a:t>
            </a:r>
            <a:r>
              <a:rPr lang="en-US" sz="2400" dirty="0" smtClean="0"/>
              <a:t> (</a:t>
            </a:r>
            <a:r>
              <a:rPr lang="en-US" sz="2400" i="1" dirty="0" smtClean="0"/>
              <a:t>y</a:t>
            </a:r>
            <a:r>
              <a:rPr lang="en-US" sz="2400" dirty="0" smtClean="0"/>
              <a:t>)  and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=</a:t>
            </a:r>
            <a:r>
              <a:rPr lang="en-US" sz="2400" i="1" dirty="0" smtClean="0"/>
              <a:t> g</a:t>
            </a:r>
            <a:r>
              <a:rPr lang="en-US" sz="2400" dirty="0" smtClean="0"/>
              <a:t> (</a:t>
            </a:r>
            <a:r>
              <a:rPr lang="en-US" sz="2400" i="1" dirty="0" smtClean="0"/>
              <a:t>y</a:t>
            </a:r>
            <a:r>
              <a:rPr lang="en-US" sz="2400" dirty="0" smtClean="0"/>
              <a:t>)  and bounded between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c</a:t>
            </a:r>
            <a:r>
              <a:rPr lang="en-US" sz="2400" dirty="0" smtClean="0"/>
              <a:t> and 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d</a:t>
            </a:r>
            <a:r>
              <a:rPr lang="en-US" sz="2400" dirty="0" smtClean="0"/>
              <a:t> is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rgbClr val="92D050"/>
                </a:solidFill>
              </a:rPr>
              <a:t>Area between </a:t>
            </a:r>
            <a:r>
              <a:rPr lang="en-US" sz="4000" u="sng" dirty="0" smtClean="0">
                <a:solidFill>
                  <a:srgbClr val="92D050"/>
                </a:solidFill>
              </a:rPr>
              <a:t>curves (Cont.)</a:t>
            </a:r>
            <a:r>
              <a:rPr lang="ar-IQ" sz="4000" u="sng" dirty="0" smtClean="0">
                <a:solidFill>
                  <a:srgbClr val="92D050"/>
                </a:solidFill>
              </a:rPr>
              <a:t> </a:t>
            </a:r>
            <a:endParaRPr lang="ar-IQ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7" y="2924944"/>
            <a:ext cx="4629847" cy="1008112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7" y="4077072"/>
            <a:ext cx="3947105" cy="1080120"/>
          </a:xfrm>
          <a:prstGeom prst="rect">
            <a:avLst/>
          </a:prstGeom>
          <a:noFill/>
        </p:spPr>
      </p:pic>
      <p:pic>
        <p:nvPicPr>
          <p:cNvPr id="8" name="Picture 7" descr="C:\Users\ACER\Pictures\Image00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068960"/>
            <a:ext cx="2592288" cy="240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114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 Area between curves </vt:lpstr>
      <vt:lpstr>Area between curves (Cont.) </vt:lpstr>
      <vt:lpstr>Area between curves (Cont.)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2</cp:revision>
  <dcterms:created xsi:type="dcterms:W3CDTF">2019-05-24T22:14:49Z</dcterms:created>
  <dcterms:modified xsi:type="dcterms:W3CDTF">2019-05-24T22:45:45Z</dcterms:modified>
</cp:coreProperties>
</file>