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B07258-2D43-4054-BE3B-A937F644CD35}" type="datetimeFigureOut">
              <a:rPr lang="ar-IQ" smtClean="0"/>
              <a:t>06/09/1440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507B5F6-A943-4AF5-9469-DCBF1F62BA9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المادة : المصفوفات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>
                <a:solidFill>
                  <a:schemeClr val="tx1"/>
                </a:solidFill>
              </a:rPr>
              <a:t>المرحلة : الثانية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الدراسة الصباحية و المسائية 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الفصل الدراسي الاول </a:t>
            </a:r>
          </a:p>
        </p:txBody>
      </p:sp>
    </p:spTree>
    <p:extLst>
      <p:ext uri="{BB962C8B-B14F-4D97-AF65-F5344CB8AC3E}">
        <p14:creationId xmlns:p14="http://schemas.microsoft.com/office/powerpoint/2010/main" val="14553037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80728"/>
            <a:ext cx="6588000" cy="4727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658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84783"/>
            <a:ext cx="7255735" cy="41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504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accent1">
                    <a:lumMod val="75000"/>
                  </a:schemeClr>
                </a:solidFill>
              </a:rPr>
              <a:t>Thank you </a:t>
            </a:r>
            <a:endParaRPr lang="ar-IQ" sz="7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3298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44463"/>
            <a:ext cx="5273675" cy="657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5535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836712"/>
            <a:ext cx="6264000" cy="5044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529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6264000" cy="4459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90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340768"/>
            <a:ext cx="6300000" cy="433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795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933489"/>
            <a:ext cx="6732000" cy="4731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1083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7120944" cy="38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09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40768"/>
            <a:ext cx="6876000" cy="379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654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67811"/>
            <a:ext cx="7020000" cy="3881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9522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</TotalTime>
  <Words>15</Words>
  <Application>Microsoft Office PowerPoint</Application>
  <PresentationFormat>On-screen Show (4:3)</PresentationFormat>
  <Paragraphs>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المادة : المصفوفات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المادة : المصفوفات</dc:title>
  <dc:creator>Maher</dc:creator>
  <cp:lastModifiedBy>Maher</cp:lastModifiedBy>
  <cp:revision>3</cp:revision>
  <dcterms:created xsi:type="dcterms:W3CDTF">2019-05-10T20:56:30Z</dcterms:created>
  <dcterms:modified xsi:type="dcterms:W3CDTF">2019-05-10T21:15:09Z</dcterms:modified>
</cp:coreProperties>
</file>