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3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3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4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9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2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3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2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4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3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6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1234-64FF-42C2-9ED7-26D62D82667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F407F-4740-4DBD-ABDF-012D5AD5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9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4" y="569842"/>
            <a:ext cx="10515600" cy="2146062"/>
          </a:xfrm>
        </p:spPr>
        <p:txBody>
          <a:bodyPr>
            <a:normAutofit/>
          </a:bodyPr>
          <a:lstStyle/>
          <a:p>
            <a:pPr algn="ctr"/>
            <a:r>
              <a:rPr lang="ar-IQ" sz="8000" b="1" dirty="0" smtClean="0"/>
              <a:t>أنواع خطابات الضمان</a:t>
            </a:r>
            <a:endParaRPr lang="en-US" sz="8000" b="1" dirty="0"/>
          </a:p>
        </p:txBody>
      </p:sp>
      <p:sp>
        <p:nvSpPr>
          <p:cNvPr id="3" name="Rectangle 2"/>
          <p:cNvSpPr/>
          <p:nvPr/>
        </p:nvSpPr>
        <p:spPr>
          <a:xfrm>
            <a:off x="1351129" y="2715904"/>
            <a:ext cx="9975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r-S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تصنف خطابات الضمان الصادرة على أساس الغرض من اصدارها </a:t>
            </a:r>
            <a:r>
              <a:rPr lang="ar-IQ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وعلى أساس محاسبي كما في الشكل الآتي 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298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720" y="381679"/>
            <a:ext cx="8461611" cy="5502458"/>
          </a:xfrm>
          <a:prstGeom prst="rect">
            <a:avLst/>
          </a:prstGeom>
        </p:spPr>
      </p:pic>
      <p:sp>
        <p:nvSpPr>
          <p:cNvPr id="32" name="AutoShape 26"/>
          <p:cNvSpPr>
            <a:spLocks noChangeArrowheads="1"/>
          </p:cNvSpPr>
          <p:nvPr/>
        </p:nvSpPr>
        <p:spPr bwMode="auto">
          <a:xfrm>
            <a:off x="2074460" y="473054"/>
            <a:ext cx="5936776" cy="977768"/>
          </a:xfrm>
          <a:prstGeom prst="horizontalScroll">
            <a:avLst>
              <a:gd name="adj" fmla="val 12500"/>
            </a:avLst>
          </a:prstGeom>
          <a:solidFill>
            <a:schemeClr val="tx2">
              <a:lumMod val="60000"/>
              <a:lumOff val="40000"/>
            </a:schemeClr>
          </a:solidFill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IQ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/>
              </a:rPr>
              <a:t>أنواع خطابات </a:t>
            </a:r>
            <a:r>
              <a:rPr lang="ar-IQ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/>
              </a:rPr>
              <a:t>الضمان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/>
            </a:endParaRP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16373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Simplified Arabic</vt:lpstr>
      <vt:lpstr>Times New Roman</vt:lpstr>
      <vt:lpstr>Traditional Arabic</vt:lpstr>
      <vt:lpstr>Office Theme</vt:lpstr>
      <vt:lpstr>أنواع خطابات الضمان</vt:lpstr>
      <vt:lpstr>PowerPoint Presentation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خطابات الضمان</dc:title>
  <dc:creator>Admin</dc:creator>
  <cp:lastModifiedBy>Admin</cp:lastModifiedBy>
  <cp:revision>1</cp:revision>
  <dcterms:created xsi:type="dcterms:W3CDTF">2019-08-27T10:45:03Z</dcterms:created>
  <dcterms:modified xsi:type="dcterms:W3CDTF">2019-08-27T10:52:18Z</dcterms:modified>
</cp:coreProperties>
</file>