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CCA1-44FB-449B-A7EA-1296F6A8986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0138-D607-4BC2-AF39-3982C46529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CCA1-44FB-449B-A7EA-1296F6A8986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0138-D607-4BC2-AF39-3982C4652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CCA1-44FB-449B-A7EA-1296F6A8986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0138-D607-4BC2-AF39-3982C4652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CCA1-44FB-449B-A7EA-1296F6A8986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0138-D607-4BC2-AF39-3982C4652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CCA1-44FB-449B-A7EA-1296F6A8986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0138-D607-4BC2-AF39-3982C46529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CCA1-44FB-449B-A7EA-1296F6A8986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0138-D607-4BC2-AF39-3982C4652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CCA1-44FB-449B-A7EA-1296F6A8986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0138-D607-4BC2-AF39-3982C4652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CCA1-44FB-449B-A7EA-1296F6A8986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0138-D607-4BC2-AF39-3982C4652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CCA1-44FB-449B-A7EA-1296F6A8986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0138-D607-4BC2-AF39-3982C4652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CCA1-44FB-449B-A7EA-1296F6A8986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0138-D607-4BC2-AF39-3982C4652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CCA1-44FB-449B-A7EA-1296F6A8986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87E0138-D607-4BC2-AF39-3982C465292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7DCCA1-44FB-449B-A7EA-1296F6A8986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7E0138-D607-4BC2-AF39-3982C465292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DZ" u="sng" dirty="0">
                <a:effectLst/>
              </a:rPr>
              <a:t>أهداف التسويق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dirty="0" smtClean="0"/>
              <a:t>اعداد </a:t>
            </a:r>
          </a:p>
          <a:p>
            <a:pPr algn="ctr"/>
            <a:r>
              <a:rPr lang="ar-IQ" dirty="0" smtClean="0"/>
              <a:t>دكتورة سارة علي سعيد العامري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868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DZ" dirty="0"/>
              <a:t>يقصد بأهداف التسويق النتائج النهائية التي يرغب المؤسسة في تحقيقها من خلال نشاط إدارة التسويق, فهناك إجماع بين </a:t>
            </a:r>
            <a:r>
              <a:rPr lang="ar-DZ" dirty="0" err="1"/>
              <a:t>الإقتصاديين</a:t>
            </a:r>
            <a:r>
              <a:rPr lang="ar-DZ" dirty="0"/>
              <a:t> و المسيرين على أن للمؤسسة </a:t>
            </a:r>
            <a:r>
              <a:rPr lang="ar-DZ" dirty="0" err="1"/>
              <a:t>الإقتصادية</a:t>
            </a:r>
            <a:r>
              <a:rPr lang="ar-DZ" dirty="0"/>
              <a:t> على اختلاف طبيعتها ثلاث أهداف استراتيجية يشترك في تحقيقها مختلف أنشطة المؤسسات, و هذه الأهداف هي: الربـح, النمـو، البقـاء.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816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r-FR" b="1" u="sng" dirty="0"/>
              <a:t>-I</a:t>
            </a:r>
            <a:r>
              <a:rPr lang="ar-DZ" b="1" u="sng" dirty="0"/>
              <a:t>هدف الربح</a:t>
            </a:r>
            <a:r>
              <a:rPr lang="ar-DZ" b="1" u="sng" dirty="0" smtClean="0"/>
              <a:t>:</a:t>
            </a:r>
            <a:endParaRPr lang="ar-IQ" b="1" u="sng" dirty="0" smtClean="0"/>
          </a:p>
          <a:p>
            <a:pPr marL="0" indent="0" algn="r" rtl="1">
              <a:buNone/>
            </a:pPr>
            <a:endParaRPr lang="en-US" dirty="0"/>
          </a:p>
          <a:p>
            <a:pPr algn="r" rtl="1"/>
            <a:r>
              <a:rPr lang="ar-DZ" dirty="0"/>
              <a:t>يأتي في مقدمة أهداف المؤسسة </a:t>
            </a:r>
            <a:r>
              <a:rPr lang="ar-DZ" dirty="0" err="1"/>
              <a:t>الإقتصادية</a:t>
            </a:r>
            <a:r>
              <a:rPr lang="ar-DZ" dirty="0"/>
              <a:t> و من ثم فإنها تحاول تعظيم أرباحها, غير أن حرية المؤسسة في واقع المر محددة في هذا المجال, إذ توجد قيود تحول دون إمكانية تحقيق ربح أعظم كتصرفات المنافسين  و الرقابة الحكومية على الأسعار, و التشريعات </a:t>
            </a:r>
            <a:r>
              <a:rPr lang="ar-DZ" dirty="0" err="1"/>
              <a:t>الجبائية</a:t>
            </a:r>
            <a:r>
              <a:rPr lang="ar-DZ" dirty="0"/>
              <a:t>, و كذا يصبح على المؤسسة أن تسعى لتحقيق ربح أمثل و هذا الربح القابل للتحقيق و الذي يضمن إيرادا مقبولا (أعلى من سعر الفائدة في السوق المالي) للمساهمين في رأس المال المؤسسة, كما تمد المؤسسة بفائض قابل </a:t>
            </a:r>
            <a:r>
              <a:rPr lang="ar-DZ" dirty="0" err="1"/>
              <a:t>للإستثمار</a:t>
            </a:r>
            <a:r>
              <a:rPr lang="ar-DZ" dirty="0"/>
              <a:t> و الذي يحقق لها هدف النمو المطلوب في الأجل الطويل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345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r-FR" b="1" u="sng" dirty="0"/>
              <a:t>Ⅱ</a:t>
            </a:r>
            <a:r>
              <a:rPr lang="ar-DZ" b="1" u="sng" dirty="0"/>
              <a:t>- هدف النمو:</a:t>
            </a:r>
            <a:endParaRPr lang="en-US" dirty="0"/>
          </a:p>
          <a:p>
            <a:pPr marL="0" indent="0" algn="r" rtl="1">
              <a:buNone/>
            </a:pPr>
            <a:r>
              <a:rPr lang="ar-DZ" dirty="0"/>
              <a:t>يساهم التسويق في تحقيق هدف النمو من خلال التوسع عن طريق زيادة حجم المبيعات الذي يتأتى بزيادة حصة المؤسسة من حجم السوق أو غزو أسواق جديدة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007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r-FR" b="1" u="sng" dirty="0"/>
              <a:t>Ⅲ</a:t>
            </a:r>
            <a:r>
              <a:rPr lang="ar-DZ" b="1" u="sng" dirty="0"/>
              <a:t>- هدف البقاء:</a:t>
            </a:r>
            <a:endParaRPr lang="en-US" dirty="0"/>
          </a:p>
          <a:p>
            <a:pPr marL="0" indent="0" algn="r" rtl="1">
              <a:buNone/>
            </a:pPr>
            <a:r>
              <a:rPr lang="ar-DZ" dirty="0"/>
              <a:t>	يعتبر بقاء المؤسسة و استمرار نشاطها في السوق هدف رئيسي يشترك في تحقيقه جميع أقسام وحدات المؤسسة, و يقوم نشاط التسويق بدور حيوي في تحقيقه, و لابد لإدارة التسويق من أن تدرك هذه الحقيقة و تقتنع بها, و من ثم ذلك فإنه تمكن لها أن تساهم بفعالية في تحقيق استمرارية المؤسسة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329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197</Words>
  <Application>Microsoft Office PowerPoint</Application>
  <PresentationFormat>عرض على الشاشة (3:4)‏</PresentationFormat>
  <Paragraphs>11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تدفق</vt:lpstr>
      <vt:lpstr>أهداف التسويق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أهداف التسويق</dc:title>
  <dc:creator>Maher</dc:creator>
  <cp:lastModifiedBy>Maher</cp:lastModifiedBy>
  <cp:revision>1</cp:revision>
  <dcterms:created xsi:type="dcterms:W3CDTF">2019-10-23T22:11:52Z</dcterms:created>
  <dcterms:modified xsi:type="dcterms:W3CDTF">2019-10-23T22:20:27Z</dcterms:modified>
</cp:coreProperties>
</file>