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71" r:id="rId4"/>
    <p:sldId id="272" r:id="rId5"/>
    <p:sldId id="262" r:id="rId6"/>
    <p:sldId id="269" r:id="rId7"/>
    <p:sldId id="273" r:id="rId8"/>
    <p:sldId id="264" r:id="rId9"/>
    <p:sldId id="274" r:id="rId10"/>
    <p:sldId id="258" r:id="rId11"/>
    <p:sldId id="267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FC9657-6BD3-4D69-88D8-6FC127E2848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63240922-26DE-4CE9-92DF-8B75C8C217AE}">
      <dgm:prSet phldrT="[نص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وفرة المصادر (الموارد)</a:t>
          </a:r>
          <a:endParaRPr lang="ar-IQ" dirty="0"/>
        </a:p>
      </dgm:t>
    </dgm:pt>
    <dgm:pt modelId="{A85530AC-A0DC-442E-AAEE-B1A36D1964E0}" type="parTrans" cxnId="{3810FDCA-E8F1-4F7F-8C06-B0BFD7EF1B42}">
      <dgm:prSet/>
      <dgm:spPr/>
      <dgm:t>
        <a:bodyPr/>
        <a:lstStyle/>
        <a:p>
          <a:pPr rtl="1"/>
          <a:endParaRPr lang="ar-IQ"/>
        </a:p>
      </dgm:t>
    </dgm:pt>
    <dgm:pt modelId="{4700A37C-D92B-4D78-ABD1-0C0EABF9D998}" type="sibTrans" cxnId="{3810FDCA-E8F1-4F7F-8C06-B0BFD7EF1B42}">
      <dgm:prSet/>
      <dgm:spPr/>
      <dgm:t>
        <a:bodyPr/>
        <a:lstStyle/>
        <a:p>
          <a:pPr rtl="1"/>
          <a:endParaRPr lang="ar-IQ"/>
        </a:p>
      </dgm:t>
    </dgm:pt>
    <dgm:pt modelId="{8F452978-8492-42C3-822C-F7C97B8092FA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التوقيت</a:t>
          </a:r>
          <a:endParaRPr lang="ar-IQ" dirty="0"/>
        </a:p>
      </dgm:t>
    </dgm:pt>
    <dgm:pt modelId="{B6FA4A59-3DA4-4535-82DB-3E02B5A61B19}" type="parTrans" cxnId="{59B5A5C8-2B83-44CE-956B-46AB2288B854}">
      <dgm:prSet/>
      <dgm:spPr/>
      <dgm:t>
        <a:bodyPr/>
        <a:lstStyle/>
        <a:p>
          <a:pPr rtl="1"/>
          <a:endParaRPr lang="ar-IQ"/>
        </a:p>
      </dgm:t>
    </dgm:pt>
    <dgm:pt modelId="{A2530E29-A5AA-4248-BAA9-B78A2AF570E1}" type="sibTrans" cxnId="{59B5A5C8-2B83-44CE-956B-46AB2288B854}">
      <dgm:prSet/>
      <dgm:spPr/>
      <dgm:t>
        <a:bodyPr/>
        <a:lstStyle/>
        <a:p>
          <a:pPr rtl="1"/>
          <a:endParaRPr lang="ar-IQ"/>
        </a:p>
      </dgm:t>
    </dgm:pt>
    <dgm:pt modelId="{ACE6B05E-46B9-4C2E-A853-0B5A7C874703}">
      <dgm:prSet phldrT="[نص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الصلة</a:t>
          </a:r>
          <a:endParaRPr lang="ar-IQ" dirty="0"/>
        </a:p>
      </dgm:t>
    </dgm:pt>
    <dgm:pt modelId="{ADDE2578-5F8D-44E1-AAD4-B0C087B89CC7}" type="parTrans" cxnId="{C3B95E06-2203-440B-A2D9-E87C24B60EB1}">
      <dgm:prSet/>
      <dgm:spPr/>
      <dgm:t>
        <a:bodyPr/>
        <a:lstStyle/>
        <a:p>
          <a:pPr rtl="1"/>
          <a:endParaRPr lang="ar-IQ"/>
        </a:p>
      </dgm:t>
    </dgm:pt>
    <dgm:pt modelId="{836133D7-849E-4DCA-9322-D65525E5B09D}" type="sibTrans" cxnId="{C3B95E06-2203-440B-A2D9-E87C24B60EB1}">
      <dgm:prSet/>
      <dgm:spPr/>
      <dgm:t>
        <a:bodyPr/>
        <a:lstStyle/>
        <a:p>
          <a:pPr rtl="1"/>
          <a:endParaRPr lang="ar-IQ"/>
        </a:p>
      </dgm:t>
    </dgm:pt>
    <dgm:pt modelId="{47CDB915-5467-4DA9-9C7C-B6036E00662E}">
      <dgm:prSet phldrT="[نص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تحليل الكلفة والمنفعة</a:t>
          </a:r>
          <a:endParaRPr lang="ar-IQ" dirty="0"/>
        </a:p>
      </dgm:t>
    </dgm:pt>
    <dgm:pt modelId="{9D8CC327-79F9-40CB-8BB0-84445F829C81}" type="parTrans" cxnId="{35C266AE-2B93-4007-87EB-95ED3DA03AA4}">
      <dgm:prSet/>
      <dgm:spPr/>
      <dgm:t>
        <a:bodyPr/>
        <a:lstStyle/>
        <a:p>
          <a:pPr rtl="1"/>
          <a:endParaRPr lang="ar-IQ"/>
        </a:p>
      </dgm:t>
    </dgm:pt>
    <dgm:pt modelId="{0D538FB7-6739-4E64-8084-F97567A8C78B}" type="sibTrans" cxnId="{35C266AE-2B93-4007-87EB-95ED3DA03AA4}">
      <dgm:prSet/>
      <dgm:spPr/>
      <dgm:t>
        <a:bodyPr/>
        <a:lstStyle/>
        <a:p>
          <a:pPr rtl="1"/>
          <a:endParaRPr lang="ar-IQ"/>
        </a:p>
      </dgm:t>
    </dgm:pt>
    <dgm:pt modelId="{38BAD7F9-2C06-4DF7-8218-FF512D4AF10E}">
      <dgm:prSet phldrT="[نص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الحاجة الى معلومات جديدة</a:t>
          </a:r>
          <a:endParaRPr lang="ar-IQ" dirty="0"/>
        </a:p>
      </dgm:t>
    </dgm:pt>
    <dgm:pt modelId="{A69CA38B-D67A-45F7-A5A6-19655D1C2367}" type="parTrans" cxnId="{F778B219-A93E-4588-B619-814AFE6532BC}">
      <dgm:prSet/>
      <dgm:spPr/>
      <dgm:t>
        <a:bodyPr/>
        <a:lstStyle/>
        <a:p>
          <a:pPr rtl="1"/>
          <a:endParaRPr lang="ar-IQ"/>
        </a:p>
      </dgm:t>
    </dgm:pt>
    <dgm:pt modelId="{E9AAD48F-79EF-454B-8F19-D1FF4A92D255}" type="sibTrans" cxnId="{F778B219-A93E-4588-B619-814AFE6532BC}">
      <dgm:prSet/>
      <dgm:spPr/>
      <dgm:t>
        <a:bodyPr/>
        <a:lstStyle/>
        <a:p>
          <a:pPr rtl="1"/>
          <a:endParaRPr lang="ar-IQ"/>
        </a:p>
      </dgm:t>
    </dgm:pt>
    <dgm:pt modelId="{66F778B4-7BA0-4F4B-8682-FF3DAEDF8067}" type="pres">
      <dgm:prSet presAssocID="{82FC9657-6BD3-4D69-88D8-6FC127E2848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A1A93871-ABDE-4116-892D-F0CD364121BC}" type="pres">
      <dgm:prSet presAssocID="{63240922-26DE-4CE9-92DF-8B75C8C217A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8D8BD28E-2746-4A6A-ACF0-BDEFEF893DE3}" type="pres">
      <dgm:prSet presAssocID="{4700A37C-D92B-4D78-ABD1-0C0EABF9D998}" presName="sibTrans" presStyleCnt="0"/>
      <dgm:spPr/>
    </dgm:pt>
    <dgm:pt modelId="{19016A11-BC05-49E2-89A6-B95F7A937DAA}" type="pres">
      <dgm:prSet presAssocID="{8F452978-8492-42C3-822C-F7C97B8092F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77895AE-5B3F-4321-A4B2-FE4FF5526861}" type="pres">
      <dgm:prSet presAssocID="{A2530E29-A5AA-4248-BAA9-B78A2AF570E1}" presName="sibTrans" presStyleCnt="0"/>
      <dgm:spPr/>
    </dgm:pt>
    <dgm:pt modelId="{BEC79D8D-A604-4050-BC4F-86D4830C484A}" type="pres">
      <dgm:prSet presAssocID="{ACE6B05E-46B9-4C2E-A853-0B5A7C87470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D8EEC53-BD9F-411A-8A13-35520F36452E}" type="pres">
      <dgm:prSet presAssocID="{836133D7-849E-4DCA-9322-D65525E5B09D}" presName="sibTrans" presStyleCnt="0"/>
      <dgm:spPr/>
    </dgm:pt>
    <dgm:pt modelId="{963DB2CA-C84F-4459-ACA4-CAC281B99EF4}" type="pres">
      <dgm:prSet presAssocID="{47CDB915-5467-4DA9-9C7C-B6036E00662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320B4E51-21E2-470F-9AA8-C620A5A69CBB}" type="pres">
      <dgm:prSet presAssocID="{0D538FB7-6739-4E64-8084-F97567A8C78B}" presName="sibTrans" presStyleCnt="0"/>
      <dgm:spPr/>
    </dgm:pt>
    <dgm:pt modelId="{9B727FF9-EF5C-42BD-B701-516146ED6121}" type="pres">
      <dgm:prSet presAssocID="{38BAD7F9-2C06-4DF7-8218-FF512D4AF10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3810FDCA-E8F1-4F7F-8C06-B0BFD7EF1B42}" srcId="{82FC9657-6BD3-4D69-88D8-6FC127E2848B}" destId="{63240922-26DE-4CE9-92DF-8B75C8C217AE}" srcOrd="0" destOrd="0" parTransId="{A85530AC-A0DC-442E-AAEE-B1A36D1964E0}" sibTransId="{4700A37C-D92B-4D78-ABD1-0C0EABF9D998}"/>
    <dgm:cxn modelId="{7943FC2D-B7DD-473D-A3D3-C0AA20EF40C4}" type="presOf" srcId="{8F452978-8492-42C3-822C-F7C97B8092FA}" destId="{19016A11-BC05-49E2-89A6-B95F7A937DAA}" srcOrd="0" destOrd="0" presId="urn:microsoft.com/office/officeart/2005/8/layout/default"/>
    <dgm:cxn modelId="{59B5A5C8-2B83-44CE-956B-46AB2288B854}" srcId="{82FC9657-6BD3-4D69-88D8-6FC127E2848B}" destId="{8F452978-8492-42C3-822C-F7C97B8092FA}" srcOrd="1" destOrd="0" parTransId="{B6FA4A59-3DA4-4535-82DB-3E02B5A61B19}" sibTransId="{A2530E29-A5AA-4248-BAA9-B78A2AF570E1}"/>
    <dgm:cxn modelId="{AD010979-5B04-4191-B6DF-4CE4C499A8F0}" type="presOf" srcId="{63240922-26DE-4CE9-92DF-8B75C8C217AE}" destId="{A1A93871-ABDE-4116-892D-F0CD364121BC}" srcOrd="0" destOrd="0" presId="urn:microsoft.com/office/officeart/2005/8/layout/default"/>
    <dgm:cxn modelId="{783063FB-9736-4E47-98B9-9D718C07E43B}" type="presOf" srcId="{82FC9657-6BD3-4D69-88D8-6FC127E2848B}" destId="{66F778B4-7BA0-4F4B-8682-FF3DAEDF8067}" srcOrd="0" destOrd="0" presId="urn:microsoft.com/office/officeart/2005/8/layout/default"/>
    <dgm:cxn modelId="{35C266AE-2B93-4007-87EB-95ED3DA03AA4}" srcId="{82FC9657-6BD3-4D69-88D8-6FC127E2848B}" destId="{47CDB915-5467-4DA9-9C7C-B6036E00662E}" srcOrd="3" destOrd="0" parTransId="{9D8CC327-79F9-40CB-8BB0-84445F829C81}" sibTransId="{0D538FB7-6739-4E64-8084-F97567A8C78B}"/>
    <dgm:cxn modelId="{F778B219-A93E-4588-B619-814AFE6532BC}" srcId="{82FC9657-6BD3-4D69-88D8-6FC127E2848B}" destId="{38BAD7F9-2C06-4DF7-8218-FF512D4AF10E}" srcOrd="4" destOrd="0" parTransId="{A69CA38B-D67A-45F7-A5A6-19655D1C2367}" sibTransId="{E9AAD48F-79EF-454B-8F19-D1FF4A92D255}"/>
    <dgm:cxn modelId="{4DD94F65-8FB8-49E6-A105-DB576C16EED4}" type="presOf" srcId="{38BAD7F9-2C06-4DF7-8218-FF512D4AF10E}" destId="{9B727FF9-EF5C-42BD-B701-516146ED6121}" srcOrd="0" destOrd="0" presId="urn:microsoft.com/office/officeart/2005/8/layout/default"/>
    <dgm:cxn modelId="{62655036-2986-41E7-BD33-C60AE5E8F4FF}" type="presOf" srcId="{ACE6B05E-46B9-4C2E-A853-0B5A7C874703}" destId="{BEC79D8D-A604-4050-BC4F-86D4830C484A}" srcOrd="0" destOrd="0" presId="urn:microsoft.com/office/officeart/2005/8/layout/default"/>
    <dgm:cxn modelId="{C3B95E06-2203-440B-A2D9-E87C24B60EB1}" srcId="{82FC9657-6BD3-4D69-88D8-6FC127E2848B}" destId="{ACE6B05E-46B9-4C2E-A853-0B5A7C874703}" srcOrd="2" destOrd="0" parTransId="{ADDE2578-5F8D-44E1-AAD4-B0C087B89CC7}" sibTransId="{836133D7-849E-4DCA-9322-D65525E5B09D}"/>
    <dgm:cxn modelId="{53C9EB70-DBCF-4AC2-BC44-00E909C871F6}" type="presOf" srcId="{47CDB915-5467-4DA9-9C7C-B6036E00662E}" destId="{963DB2CA-C84F-4459-ACA4-CAC281B99EF4}" srcOrd="0" destOrd="0" presId="urn:microsoft.com/office/officeart/2005/8/layout/default"/>
    <dgm:cxn modelId="{5C30B48A-CBB4-42A5-B47D-EF64DC6D4347}" type="presParOf" srcId="{66F778B4-7BA0-4F4B-8682-FF3DAEDF8067}" destId="{A1A93871-ABDE-4116-892D-F0CD364121BC}" srcOrd="0" destOrd="0" presId="urn:microsoft.com/office/officeart/2005/8/layout/default"/>
    <dgm:cxn modelId="{CEDBE609-9D1B-4E15-B7F7-640EB9FA7DCB}" type="presParOf" srcId="{66F778B4-7BA0-4F4B-8682-FF3DAEDF8067}" destId="{8D8BD28E-2746-4A6A-ACF0-BDEFEF893DE3}" srcOrd="1" destOrd="0" presId="urn:microsoft.com/office/officeart/2005/8/layout/default"/>
    <dgm:cxn modelId="{BD9DE037-1373-492E-95DA-9407CD2412CE}" type="presParOf" srcId="{66F778B4-7BA0-4F4B-8682-FF3DAEDF8067}" destId="{19016A11-BC05-49E2-89A6-B95F7A937DAA}" srcOrd="2" destOrd="0" presId="urn:microsoft.com/office/officeart/2005/8/layout/default"/>
    <dgm:cxn modelId="{474781E1-0A33-4BBE-98AC-A19A9A8CC380}" type="presParOf" srcId="{66F778B4-7BA0-4F4B-8682-FF3DAEDF8067}" destId="{C77895AE-5B3F-4321-A4B2-FE4FF5526861}" srcOrd="3" destOrd="0" presId="urn:microsoft.com/office/officeart/2005/8/layout/default"/>
    <dgm:cxn modelId="{54320A83-D712-42AD-BDDF-34A5351D89C5}" type="presParOf" srcId="{66F778B4-7BA0-4F4B-8682-FF3DAEDF8067}" destId="{BEC79D8D-A604-4050-BC4F-86D4830C484A}" srcOrd="4" destOrd="0" presId="urn:microsoft.com/office/officeart/2005/8/layout/default"/>
    <dgm:cxn modelId="{5F07C70D-EBE1-4D52-832A-8C1CAE78A076}" type="presParOf" srcId="{66F778B4-7BA0-4F4B-8682-FF3DAEDF8067}" destId="{CD8EEC53-BD9F-411A-8A13-35520F36452E}" srcOrd="5" destOrd="0" presId="urn:microsoft.com/office/officeart/2005/8/layout/default"/>
    <dgm:cxn modelId="{6325B387-6997-49DE-A3D1-52955BD3B36D}" type="presParOf" srcId="{66F778B4-7BA0-4F4B-8682-FF3DAEDF8067}" destId="{963DB2CA-C84F-4459-ACA4-CAC281B99EF4}" srcOrd="6" destOrd="0" presId="urn:microsoft.com/office/officeart/2005/8/layout/default"/>
    <dgm:cxn modelId="{5B8C1C11-8247-485A-A8FB-57B562AF994A}" type="presParOf" srcId="{66F778B4-7BA0-4F4B-8682-FF3DAEDF8067}" destId="{320B4E51-21E2-470F-9AA8-C620A5A69CBB}" srcOrd="7" destOrd="0" presId="urn:microsoft.com/office/officeart/2005/8/layout/default"/>
    <dgm:cxn modelId="{4F672F7C-E522-4634-BDDF-9968FE8AEC72}" type="presParOf" srcId="{66F778B4-7BA0-4F4B-8682-FF3DAEDF8067}" destId="{9B727FF9-EF5C-42BD-B701-516146ED612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FC9657-6BD3-4D69-88D8-6FC127E2848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63240922-26DE-4CE9-92DF-8B75C8C217AE}">
      <dgm:prSet phldrT="[نص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خصائص السوق </a:t>
          </a:r>
          <a:endParaRPr lang="ar-IQ" dirty="0"/>
        </a:p>
      </dgm:t>
    </dgm:pt>
    <dgm:pt modelId="{A85530AC-A0DC-442E-AAEE-B1A36D1964E0}" type="parTrans" cxnId="{3810FDCA-E8F1-4F7F-8C06-B0BFD7EF1B42}">
      <dgm:prSet/>
      <dgm:spPr/>
      <dgm:t>
        <a:bodyPr/>
        <a:lstStyle/>
        <a:p>
          <a:pPr rtl="1"/>
          <a:endParaRPr lang="ar-IQ"/>
        </a:p>
      </dgm:t>
    </dgm:pt>
    <dgm:pt modelId="{4700A37C-D92B-4D78-ABD1-0C0EABF9D998}" type="sibTrans" cxnId="{3810FDCA-E8F1-4F7F-8C06-B0BFD7EF1B42}">
      <dgm:prSet/>
      <dgm:spPr/>
      <dgm:t>
        <a:bodyPr/>
        <a:lstStyle/>
        <a:p>
          <a:pPr rtl="1"/>
          <a:endParaRPr lang="ar-IQ"/>
        </a:p>
      </dgm:t>
    </dgm:pt>
    <dgm:pt modelId="{8F452978-8492-42C3-822C-F7C97B8092FA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تحليل الحصة السوقية</a:t>
          </a:r>
          <a:endParaRPr lang="ar-IQ" dirty="0"/>
        </a:p>
      </dgm:t>
    </dgm:pt>
    <dgm:pt modelId="{B6FA4A59-3DA4-4535-82DB-3E02B5A61B19}" type="parTrans" cxnId="{59B5A5C8-2B83-44CE-956B-46AB2288B854}">
      <dgm:prSet/>
      <dgm:spPr/>
      <dgm:t>
        <a:bodyPr/>
        <a:lstStyle/>
        <a:p>
          <a:pPr rtl="1"/>
          <a:endParaRPr lang="ar-IQ"/>
        </a:p>
      </dgm:t>
    </dgm:pt>
    <dgm:pt modelId="{A2530E29-A5AA-4248-BAA9-B78A2AF570E1}" type="sibTrans" cxnId="{59B5A5C8-2B83-44CE-956B-46AB2288B854}">
      <dgm:prSet/>
      <dgm:spPr/>
      <dgm:t>
        <a:bodyPr/>
        <a:lstStyle/>
        <a:p>
          <a:pPr rtl="1"/>
          <a:endParaRPr lang="ar-IQ"/>
        </a:p>
      </dgm:t>
    </dgm:pt>
    <dgm:pt modelId="{ACE6B05E-46B9-4C2E-A853-0B5A7C874703}">
      <dgm:prSet phldrT="[نص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امكانيات السوق</a:t>
          </a:r>
          <a:endParaRPr lang="ar-IQ" dirty="0"/>
        </a:p>
      </dgm:t>
    </dgm:pt>
    <dgm:pt modelId="{ADDE2578-5F8D-44E1-AAD4-B0C087B89CC7}" type="parTrans" cxnId="{C3B95E06-2203-440B-A2D9-E87C24B60EB1}">
      <dgm:prSet/>
      <dgm:spPr/>
      <dgm:t>
        <a:bodyPr/>
        <a:lstStyle/>
        <a:p>
          <a:pPr rtl="1"/>
          <a:endParaRPr lang="ar-IQ"/>
        </a:p>
      </dgm:t>
    </dgm:pt>
    <dgm:pt modelId="{836133D7-849E-4DCA-9322-D65525E5B09D}" type="sibTrans" cxnId="{C3B95E06-2203-440B-A2D9-E87C24B60EB1}">
      <dgm:prSet/>
      <dgm:spPr/>
      <dgm:t>
        <a:bodyPr/>
        <a:lstStyle/>
        <a:p>
          <a:pPr rtl="1"/>
          <a:endParaRPr lang="ar-IQ"/>
        </a:p>
      </dgm:t>
    </dgm:pt>
    <dgm:pt modelId="{47CDB915-5467-4DA9-9C7C-B6036E00662E}">
      <dgm:prSet phldrT="[نص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err="1" smtClean="0"/>
            <a:t>التنبوء</a:t>
          </a:r>
          <a:endParaRPr lang="ar-IQ" dirty="0"/>
        </a:p>
      </dgm:t>
    </dgm:pt>
    <dgm:pt modelId="{9D8CC327-79F9-40CB-8BB0-84445F829C81}" type="parTrans" cxnId="{35C266AE-2B93-4007-87EB-95ED3DA03AA4}">
      <dgm:prSet/>
      <dgm:spPr/>
      <dgm:t>
        <a:bodyPr/>
        <a:lstStyle/>
        <a:p>
          <a:pPr rtl="1"/>
          <a:endParaRPr lang="ar-IQ"/>
        </a:p>
      </dgm:t>
    </dgm:pt>
    <dgm:pt modelId="{0D538FB7-6739-4E64-8084-F97567A8C78B}" type="sibTrans" cxnId="{35C266AE-2B93-4007-87EB-95ED3DA03AA4}">
      <dgm:prSet/>
      <dgm:spPr/>
      <dgm:t>
        <a:bodyPr/>
        <a:lstStyle/>
        <a:p>
          <a:pPr rtl="1"/>
          <a:endParaRPr lang="ar-IQ"/>
        </a:p>
      </dgm:t>
    </dgm:pt>
    <dgm:pt modelId="{38BAD7F9-2C06-4DF7-8218-FF512D4AF10E}">
      <dgm:prSet phldrT="[نص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تحليل المبيعات</a:t>
          </a:r>
          <a:endParaRPr lang="ar-IQ" dirty="0"/>
        </a:p>
      </dgm:t>
    </dgm:pt>
    <dgm:pt modelId="{A69CA38B-D67A-45F7-A5A6-19655D1C2367}" type="parTrans" cxnId="{F778B219-A93E-4588-B619-814AFE6532BC}">
      <dgm:prSet/>
      <dgm:spPr/>
      <dgm:t>
        <a:bodyPr/>
        <a:lstStyle/>
        <a:p>
          <a:pPr rtl="1"/>
          <a:endParaRPr lang="ar-IQ"/>
        </a:p>
      </dgm:t>
    </dgm:pt>
    <dgm:pt modelId="{E9AAD48F-79EF-454B-8F19-D1FF4A92D255}" type="sibTrans" cxnId="{F778B219-A93E-4588-B619-814AFE6532BC}">
      <dgm:prSet/>
      <dgm:spPr/>
      <dgm:t>
        <a:bodyPr/>
        <a:lstStyle/>
        <a:p>
          <a:pPr rtl="1"/>
          <a:endParaRPr lang="ar-IQ"/>
        </a:p>
      </dgm:t>
    </dgm:pt>
    <dgm:pt modelId="{214D8055-C91D-4EB7-85A4-38DCE51335A7}">
      <dgm:prSet phldrT="[نص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التطبيقات الاخرى</a:t>
          </a:r>
          <a:endParaRPr lang="ar-IQ" dirty="0"/>
        </a:p>
      </dgm:t>
    </dgm:pt>
    <dgm:pt modelId="{FB6C2128-6770-4082-93BA-7909E54C2384}" type="parTrans" cxnId="{F66B2B02-060C-4016-B844-C61E1EDD554B}">
      <dgm:prSet/>
      <dgm:spPr/>
      <dgm:t>
        <a:bodyPr/>
        <a:lstStyle/>
        <a:p>
          <a:pPr rtl="1"/>
          <a:endParaRPr lang="ar-IQ"/>
        </a:p>
      </dgm:t>
    </dgm:pt>
    <dgm:pt modelId="{7BAC58E7-A4DC-4907-A100-E086C828856C}" type="sibTrans" cxnId="{F66B2B02-060C-4016-B844-C61E1EDD554B}">
      <dgm:prSet/>
      <dgm:spPr/>
      <dgm:t>
        <a:bodyPr/>
        <a:lstStyle/>
        <a:p>
          <a:pPr rtl="1"/>
          <a:endParaRPr lang="ar-IQ"/>
        </a:p>
      </dgm:t>
    </dgm:pt>
    <dgm:pt modelId="{66F778B4-7BA0-4F4B-8682-FF3DAEDF8067}" type="pres">
      <dgm:prSet presAssocID="{82FC9657-6BD3-4D69-88D8-6FC127E2848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A1A93871-ABDE-4116-892D-F0CD364121BC}" type="pres">
      <dgm:prSet presAssocID="{63240922-26DE-4CE9-92DF-8B75C8C217A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8D8BD28E-2746-4A6A-ACF0-BDEFEF893DE3}" type="pres">
      <dgm:prSet presAssocID="{4700A37C-D92B-4D78-ABD1-0C0EABF9D998}" presName="sibTrans" presStyleCnt="0"/>
      <dgm:spPr/>
    </dgm:pt>
    <dgm:pt modelId="{19016A11-BC05-49E2-89A6-B95F7A937DAA}" type="pres">
      <dgm:prSet presAssocID="{8F452978-8492-42C3-822C-F7C97B8092F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77895AE-5B3F-4321-A4B2-FE4FF5526861}" type="pres">
      <dgm:prSet presAssocID="{A2530E29-A5AA-4248-BAA9-B78A2AF570E1}" presName="sibTrans" presStyleCnt="0"/>
      <dgm:spPr/>
    </dgm:pt>
    <dgm:pt modelId="{BEC79D8D-A604-4050-BC4F-86D4830C484A}" type="pres">
      <dgm:prSet presAssocID="{ACE6B05E-46B9-4C2E-A853-0B5A7C87470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D8EEC53-BD9F-411A-8A13-35520F36452E}" type="pres">
      <dgm:prSet presAssocID="{836133D7-849E-4DCA-9322-D65525E5B09D}" presName="sibTrans" presStyleCnt="0"/>
      <dgm:spPr/>
    </dgm:pt>
    <dgm:pt modelId="{963DB2CA-C84F-4459-ACA4-CAC281B99EF4}" type="pres">
      <dgm:prSet presAssocID="{47CDB915-5467-4DA9-9C7C-B6036E00662E}" presName="node" presStyleLbl="node1" presStyleIdx="3" presStyleCnt="6" custLinFactX="11870" custLinFactNeighborX="100000" custLinFactNeighborY="-4008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320B4E51-21E2-470F-9AA8-C620A5A69CBB}" type="pres">
      <dgm:prSet presAssocID="{0D538FB7-6739-4E64-8084-F97567A8C78B}" presName="sibTrans" presStyleCnt="0"/>
      <dgm:spPr/>
    </dgm:pt>
    <dgm:pt modelId="{9B727FF9-EF5C-42BD-B701-516146ED6121}" type="pres">
      <dgm:prSet presAssocID="{38BAD7F9-2C06-4DF7-8218-FF512D4AF10E}" presName="node" presStyleLbl="node1" presStyleIdx="4" presStyleCnt="6" custLinFactX="8537" custLinFactNeighborX="100000" custLinFactNeighborY="-4008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748A4A3B-02AF-4569-AF41-ABC57D454D46}" type="pres">
      <dgm:prSet presAssocID="{E9AAD48F-79EF-454B-8F19-D1FF4A92D255}" presName="sibTrans" presStyleCnt="0"/>
      <dgm:spPr/>
    </dgm:pt>
    <dgm:pt modelId="{E21BF8FF-7D2A-4A3A-9701-1999638546F2}" type="pres">
      <dgm:prSet presAssocID="{214D8055-C91D-4EB7-85A4-38DCE51335A7}" presName="node" presStyleLbl="node1" presStyleIdx="5" presStyleCnt="6" custLinFactX="-100000" custLinFactNeighborX="-123884" custLinFactNeighborY="-4008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F785A32E-7144-4585-B4FB-74393C9FFD75}" type="presOf" srcId="{47CDB915-5467-4DA9-9C7C-B6036E00662E}" destId="{963DB2CA-C84F-4459-ACA4-CAC281B99EF4}" srcOrd="0" destOrd="0" presId="urn:microsoft.com/office/officeart/2005/8/layout/default"/>
    <dgm:cxn modelId="{3810FDCA-E8F1-4F7F-8C06-B0BFD7EF1B42}" srcId="{82FC9657-6BD3-4D69-88D8-6FC127E2848B}" destId="{63240922-26DE-4CE9-92DF-8B75C8C217AE}" srcOrd="0" destOrd="0" parTransId="{A85530AC-A0DC-442E-AAEE-B1A36D1964E0}" sibTransId="{4700A37C-D92B-4D78-ABD1-0C0EABF9D998}"/>
    <dgm:cxn modelId="{E55D42A1-E7A8-4A78-93D8-85BFFDA79B9A}" type="presOf" srcId="{ACE6B05E-46B9-4C2E-A853-0B5A7C874703}" destId="{BEC79D8D-A604-4050-BC4F-86D4830C484A}" srcOrd="0" destOrd="0" presId="urn:microsoft.com/office/officeart/2005/8/layout/default"/>
    <dgm:cxn modelId="{59B5A5C8-2B83-44CE-956B-46AB2288B854}" srcId="{82FC9657-6BD3-4D69-88D8-6FC127E2848B}" destId="{8F452978-8492-42C3-822C-F7C97B8092FA}" srcOrd="1" destOrd="0" parTransId="{B6FA4A59-3DA4-4535-82DB-3E02B5A61B19}" sibTransId="{A2530E29-A5AA-4248-BAA9-B78A2AF570E1}"/>
    <dgm:cxn modelId="{F778B219-A93E-4588-B619-814AFE6532BC}" srcId="{82FC9657-6BD3-4D69-88D8-6FC127E2848B}" destId="{38BAD7F9-2C06-4DF7-8218-FF512D4AF10E}" srcOrd="4" destOrd="0" parTransId="{A69CA38B-D67A-45F7-A5A6-19655D1C2367}" sibTransId="{E9AAD48F-79EF-454B-8F19-D1FF4A92D255}"/>
    <dgm:cxn modelId="{5D3E44AA-5744-4569-8760-BDAE149CEFA9}" type="presOf" srcId="{214D8055-C91D-4EB7-85A4-38DCE51335A7}" destId="{E21BF8FF-7D2A-4A3A-9701-1999638546F2}" srcOrd="0" destOrd="0" presId="urn:microsoft.com/office/officeart/2005/8/layout/default"/>
    <dgm:cxn modelId="{E77EAEBD-B3D6-441F-8BAF-B763C427F97F}" type="presOf" srcId="{82FC9657-6BD3-4D69-88D8-6FC127E2848B}" destId="{66F778B4-7BA0-4F4B-8682-FF3DAEDF8067}" srcOrd="0" destOrd="0" presId="urn:microsoft.com/office/officeart/2005/8/layout/default"/>
    <dgm:cxn modelId="{00095D7E-0BAA-4165-9B04-2F816144D1FA}" type="presOf" srcId="{63240922-26DE-4CE9-92DF-8B75C8C217AE}" destId="{A1A93871-ABDE-4116-892D-F0CD364121BC}" srcOrd="0" destOrd="0" presId="urn:microsoft.com/office/officeart/2005/8/layout/default"/>
    <dgm:cxn modelId="{35C266AE-2B93-4007-87EB-95ED3DA03AA4}" srcId="{82FC9657-6BD3-4D69-88D8-6FC127E2848B}" destId="{47CDB915-5467-4DA9-9C7C-B6036E00662E}" srcOrd="3" destOrd="0" parTransId="{9D8CC327-79F9-40CB-8BB0-84445F829C81}" sibTransId="{0D538FB7-6739-4E64-8084-F97567A8C78B}"/>
    <dgm:cxn modelId="{F66B2B02-060C-4016-B844-C61E1EDD554B}" srcId="{82FC9657-6BD3-4D69-88D8-6FC127E2848B}" destId="{214D8055-C91D-4EB7-85A4-38DCE51335A7}" srcOrd="5" destOrd="0" parTransId="{FB6C2128-6770-4082-93BA-7909E54C2384}" sibTransId="{7BAC58E7-A4DC-4907-A100-E086C828856C}"/>
    <dgm:cxn modelId="{C3B95E06-2203-440B-A2D9-E87C24B60EB1}" srcId="{82FC9657-6BD3-4D69-88D8-6FC127E2848B}" destId="{ACE6B05E-46B9-4C2E-A853-0B5A7C874703}" srcOrd="2" destOrd="0" parTransId="{ADDE2578-5F8D-44E1-AAD4-B0C087B89CC7}" sibTransId="{836133D7-849E-4DCA-9322-D65525E5B09D}"/>
    <dgm:cxn modelId="{FD1F2A4E-84CC-4ADC-9A13-6FBFF2D40905}" type="presOf" srcId="{8F452978-8492-42C3-822C-F7C97B8092FA}" destId="{19016A11-BC05-49E2-89A6-B95F7A937DAA}" srcOrd="0" destOrd="0" presId="urn:microsoft.com/office/officeart/2005/8/layout/default"/>
    <dgm:cxn modelId="{2922F941-80E9-4D43-8C62-8067B57E4E91}" type="presOf" srcId="{38BAD7F9-2C06-4DF7-8218-FF512D4AF10E}" destId="{9B727FF9-EF5C-42BD-B701-516146ED6121}" srcOrd="0" destOrd="0" presId="urn:microsoft.com/office/officeart/2005/8/layout/default"/>
    <dgm:cxn modelId="{F657312F-87FD-4640-BA0B-05F1825F8EC5}" type="presParOf" srcId="{66F778B4-7BA0-4F4B-8682-FF3DAEDF8067}" destId="{A1A93871-ABDE-4116-892D-F0CD364121BC}" srcOrd="0" destOrd="0" presId="urn:microsoft.com/office/officeart/2005/8/layout/default"/>
    <dgm:cxn modelId="{D89BECB9-A787-41A6-86D1-2BDBF9A88E74}" type="presParOf" srcId="{66F778B4-7BA0-4F4B-8682-FF3DAEDF8067}" destId="{8D8BD28E-2746-4A6A-ACF0-BDEFEF893DE3}" srcOrd="1" destOrd="0" presId="urn:microsoft.com/office/officeart/2005/8/layout/default"/>
    <dgm:cxn modelId="{CA919300-FB55-44BC-BFB0-4E47F7D366C6}" type="presParOf" srcId="{66F778B4-7BA0-4F4B-8682-FF3DAEDF8067}" destId="{19016A11-BC05-49E2-89A6-B95F7A937DAA}" srcOrd="2" destOrd="0" presId="urn:microsoft.com/office/officeart/2005/8/layout/default"/>
    <dgm:cxn modelId="{E2FC76D8-8439-47A1-A986-4330AD6B5561}" type="presParOf" srcId="{66F778B4-7BA0-4F4B-8682-FF3DAEDF8067}" destId="{C77895AE-5B3F-4321-A4B2-FE4FF5526861}" srcOrd="3" destOrd="0" presId="urn:microsoft.com/office/officeart/2005/8/layout/default"/>
    <dgm:cxn modelId="{55844DE0-1A97-40C5-BE09-1A687F119888}" type="presParOf" srcId="{66F778B4-7BA0-4F4B-8682-FF3DAEDF8067}" destId="{BEC79D8D-A604-4050-BC4F-86D4830C484A}" srcOrd="4" destOrd="0" presId="urn:microsoft.com/office/officeart/2005/8/layout/default"/>
    <dgm:cxn modelId="{472D9046-98E0-46E3-8699-F9BC353DD6A7}" type="presParOf" srcId="{66F778B4-7BA0-4F4B-8682-FF3DAEDF8067}" destId="{CD8EEC53-BD9F-411A-8A13-35520F36452E}" srcOrd="5" destOrd="0" presId="urn:microsoft.com/office/officeart/2005/8/layout/default"/>
    <dgm:cxn modelId="{619D6BBB-71B0-44AE-8B40-11A8B65C7B9B}" type="presParOf" srcId="{66F778B4-7BA0-4F4B-8682-FF3DAEDF8067}" destId="{963DB2CA-C84F-4459-ACA4-CAC281B99EF4}" srcOrd="6" destOrd="0" presId="urn:microsoft.com/office/officeart/2005/8/layout/default"/>
    <dgm:cxn modelId="{C24BAA6A-E9AE-4239-A9D9-9F5A5F783CF5}" type="presParOf" srcId="{66F778B4-7BA0-4F4B-8682-FF3DAEDF8067}" destId="{320B4E51-21E2-470F-9AA8-C620A5A69CBB}" srcOrd="7" destOrd="0" presId="urn:microsoft.com/office/officeart/2005/8/layout/default"/>
    <dgm:cxn modelId="{1D7BD14F-2409-4C31-8254-BC8DA9F92732}" type="presParOf" srcId="{66F778B4-7BA0-4F4B-8682-FF3DAEDF8067}" destId="{9B727FF9-EF5C-42BD-B701-516146ED6121}" srcOrd="8" destOrd="0" presId="urn:microsoft.com/office/officeart/2005/8/layout/default"/>
    <dgm:cxn modelId="{FA871BDC-7A61-40AB-8EC9-93259833E7F7}" type="presParOf" srcId="{66F778B4-7BA0-4F4B-8682-FF3DAEDF8067}" destId="{748A4A3B-02AF-4569-AF41-ABC57D454D46}" srcOrd="9" destOrd="0" presId="urn:microsoft.com/office/officeart/2005/8/layout/default"/>
    <dgm:cxn modelId="{69D5C054-0D54-4194-8365-C5DC1FEFE577}" type="presParOf" srcId="{66F778B4-7BA0-4F4B-8682-FF3DAEDF8067}" destId="{E21BF8FF-7D2A-4A3A-9701-1999638546F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6BE3E0-91C6-46BC-B7F1-A7AE6954B187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4BEEE09B-36FE-4289-8495-7098E5094CC9}">
      <dgm:prSet phldrT="[نص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sz="2400" b="1" dirty="0" smtClean="0">
              <a:solidFill>
                <a:schemeClr val="tx1"/>
              </a:solidFill>
            </a:rPr>
            <a:t>تحديد المشكلة (الهدف)</a:t>
          </a:r>
          <a:endParaRPr lang="ar-IQ" sz="2400" b="1" dirty="0">
            <a:solidFill>
              <a:schemeClr val="tx1"/>
            </a:solidFill>
          </a:endParaRPr>
        </a:p>
      </dgm:t>
    </dgm:pt>
    <dgm:pt modelId="{F424DC51-3648-4839-B886-B0F36C4CD0F7}" type="parTrans" cxnId="{26BEB164-2E4B-48D0-98D8-04F1167D5D9C}">
      <dgm:prSet/>
      <dgm:spPr/>
      <dgm:t>
        <a:bodyPr/>
        <a:lstStyle/>
        <a:p>
          <a:pPr rtl="1"/>
          <a:endParaRPr lang="ar-IQ"/>
        </a:p>
      </dgm:t>
    </dgm:pt>
    <dgm:pt modelId="{23B67C6A-2427-4C7C-A06B-65F47AB66346}" type="sibTrans" cxnId="{26BEB164-2E4B-48D0-98D8-04F1167D5D9C}">
      <dgm:prSet/>
      <dgm:spPr/>
      <dgm:t>
        <a:bodyPr/>
        <a:lstStyle/>
        <a:p>
          <a:pPr rtl="1"/>
          <a:endParaRPr lang="ar-IQ"/>
        </a:p>
      </dgm:t>
    </dgm:pt>
    <dgm:pt modelId="{F2D28C11-9AC7-4C89-8C30-828D786F4FD2}">
      <dgm:prSet phldrT="[نص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sz="2400" b="1" dirty="0" smtClean="0">
              <a:solidFill>
                <a:schemeClr val="tx1"/>
              </a:solidFill>
            </a:rPr>
            <a:t>التخطيط</a:t>
          </a:r>
          <a:endParaRPr lang="ar-IQ" sz="2400" b="1" dirty="0">
            <a:solidFill>
              <a:schemeClr val="tx1"/>
            </a:solidFill>
          </a:endParaRPr>
        </a:p>
      </dgm:t>
    </dgm:pt>
    <dgm:pt modelId="{DDA0426B-9358-4259-B92B-C509E5D2FCE9}" type="parTrans" cxnId="{51FD6105-E2A5-4E6B-83AF-2D41924090EF}">
      <dgm:prSet/>
      <dgm:spPr/>
      <dgm:t>
        <a:bodyPr/>
        <a:lstStyle/>
        <a:p>
          <a:pPr rtl="1"/>
          <a:endParaRPr lang="ar-IQ"/>
        </a:p>
      </dgm:t>
    </dgm:pt>
    <dgm:pt modelId="{C3637EF8-F4E7-4684-8628-C41DF21AEAB4}" type="sibTrans" cxnId="{51FD6105-E2A5-4E6B-83AF-2D41924090EF}">
      <dgm:prSet/>
      <dgm:spPr/>
      <dgm:t>
        <a:bodyPr/>
        <a:lstStyle/>
        <a:p>
          <a:pPr rtl="1"/>
          <a:endParaRPr lang="ar-IQ"/>
        </a:p>
      </dgm:t>
    </dgm:pt>
    <dgm:pt modelId="{955B8E1E-32DD-44C5-AF5B-ED4C640D8FB1}">
      <dgm:prSet phldrT="[نص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sz="2400" b="1" dirty="0" smtClean="0">
              <a:solidFill>
                <a:schemeClr val="tx1"/>
              </a:solidFill>
            </a:rPr>
            <a:t>التنفيذ</a:t>
          </a:r>
          <a:endParaRPr lang="ar-IQ" sz="2400" b="1" dirty="0">
            <a:solidFill>
              <a:schemeClr val="tx1"/>
            </a:solidFill>
          </a:endParaRPr>
        </a:p>
      </dgm:t>
    </dgm:pt>
    <dgm:pt modelId="{31296235-3E0B-44E7-8396-3E5F98BF0C26}" type="parTrans" cxnId="{2A1A1630-5F4A-436A-9EB7-6E0CA5C3C2DD}">
      <dgm:prSet/>
      <dgm:spPr/>
      <dgm:t>
        <a:bodyPr/>
        <a:lstStyle/>
        <a:p>
          <a:pPr rtl="1"/>
          <a:endParaRPr lang="ar-IQ"/>
        </a:p>
      </dgm:t>
    </dgm:pt>
    <dgm:pt modelId="{2F63B376-BDD0-4A16-9B9F-484C5DB57F71}" type="sibTrans" cxnId="{2A1A1630-5F4A-436A-9EB7-6E0CA5C3C2DD}">
      <dgm:prSet/>
      <dgm:spPr/>
      <dgm:t>
        <a:bodyPr/>
        <a:lstStyle/>
        <a:p>
          <a:pPr rtl="1"/>
          <a:endParaRPr lang="ar-IQ"/>
        </a:p>
      </dgm:t>
    </dgm:pt>
    <dgm:pt modelId="{A2F26D3F-730D-4D49-9C93-50401101FE5A}">
      <dgm:prSet phldrT="[نص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sz="2400" b="1" dirty="0" smtClean="0">
              <a:solidFill>
                <a:schemeClr val="tx1"/>
              </a:solidFill>
            </a:rPr>
            <a:t>الرقابة</a:t>
          </a:r>
          <a:endParaRPr lang="ar-IQ" sz="2400" b="1" dirty="0">
            <a:solidFill>
              <a:schemeClr val="tx1"/>
            </a:solidFill>
          </a:endParaRPr>
        </a:p>
      </dgm:t>
    </dgm:pt>
    <dgm:pt modelId="{F3FE6C0F-A381-4099-9338-73EF00047DB8}" type="parTrans" cxnId="{0BC3ED29-08AA-446B-9FC2-C75AE76F919D}">
      <dgm:prSet/>
      <dgm:spPr/>
      <dgm:t>
        <a:bodyPr/>
        <a:lstStyle/>
        <a:p>
          <a:pPr rtl="1"/>
          <a:endParaRPr lang="ar-IQ"/>
        </a:p>
      </dgm:t>
    </dgm:pt>
    <dgm:pt modelId="{A0E52E08-0B6B-48D2-818E-5B11E026D163}" type="sibTrans" cxnId="{0BC3ED29-08AA-446B-9FC2-C75AE76F919D}">
      <dgm:prSet/>
      <dgm:spPr/>
      <dgm:t>
        <a:bodyPr/>
        <a:lstStyle/>
        <a:p>
          <a:pPr rtl="1"/>
          <a:endParaRPr lang="ar-IQ"/>
        </a:p>
      </dgm:t>
    </dgm:pt>
    <dgm:pt modelId="{55626AA2-41A3-4637-8187-B5D1CDD32BBC}">
      <dgm:prSet phldrT="[نص]"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sz="2400" b="1" dirty="0" smtClean="0"/>
            <a:t>تقييم الاداء</a:t>
          </a:r>
          <a:endParaRPr lang="ar-IQ" sz="2400" b="1" dirty="0"/>
        </a:p>
      </dgm:t>
    </dgm:pt>
    <dgm:pt modelId="{7F01D785-3FA8-4816-A9E4-03B087D467A4}" type="parTrans" cxnId="{9262172E-B3A7-42FA-AD2D-57DA46E87478}">
      <dgm:prSet/>
      <dgm:spPr/>
      <dgm:t>
        <a:bodyPr/>
        <a:lstStyle/>
        <a:p>
          <a:pPr rtl="1"/>
          <a:endParaRPr lang="ar-IQ"/>
        </a:p>
      </dgm:t>
    </dgm:pt>
    <dgm:pt modelId="{09BFE028-5940-436D-B693-0A8415293513}" type="sibTrans" cxnId="{9262172E-B3A7-42FA-AD2D-57DA46E87478}">
      <dgm:prSet/>
      <dgm:spPr/>
      <dgm:t>
        <a:bodyPr/>
        <a:lstStyle/>
        <a:p>
          <a:pPr rtl="1"/>
          <a:endParaRPr lang="ar-IQ"/>
        </a:p>
      </dgm:t>
    </dgm:pt>
    <dgm:pt modelId="{98BD6C70-0F9F-43FD-A72F-31AF148DD6F2}" type="pres">
      <dgm:prSet presAssocID="{CE6BE3E0-91C6-46BC-B7F1-A7AE6954B18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DAB4F74F-842C-4966-8B9C-F931107BEEBD}" type="pres">
      <dgm:prSet presAssocID="{4BEEE09B-36FE-4289-8495-7098E5094CC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B70ADD2-1F9E-4FFD-86E4-6B05AA4C4FE3}" type="pres">
      <dgm:prSet presAssocID="{23B67C6A-2427-4C7C-A06B-65F47AB66346}" presName="sibTrans" presStyleLbl="sibTrans1D1" presStyleIdx="0" presStyleCnt="4"/>
      <dgm:spPr/>
      <dgm:t>
        <a:bodyPr/>
        <a:lstStyle/>
        <a:p>
          <a:pPr rtl="1"/>
          <a:endParaRPr lang="ar-IQ"/>
        </a:p>
      </dgm:t>
    </dgm:pt>
    <dgm:pt modelId="{6CB91E3B-8CD3-4F60-8431-DB53C7FFE99D}" type="pres">
      <dgm:prSet presAssocID="{23B67C6A-2427-4C7C-A06B-65F47AB66346}" presName="connectorText" presStyleLbl="sibTrans1D1" presStyleIdx="0" presStyleCnt="4"/>
      <dgm:spPr/>
      <dgm:t>
        <a:bodyPr/>
        <a:lstStyle/>
        <a:p>
          <a:pPr rtl="1"/>
          <a:endParaRPr lang="ar-IQ"/>
        </a:p>
      </dgm:t>
    </dgm:pt>
    <dgm:pt modelId="{808709DF-EFCF-44E6-BCDC-BE45FA671334}" type="pres">
      <dgm:prSet presAssocID="{F2D28C11-9AC7-4C89-8C30-828D786F4FD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F563984F-3071-491D-B786-D3B9C7CD51F7}" type="pres">
      <dgm:prSet presAssocID="{C3637EF8-F4E7-4684-8628-C41DF21AEAB4}" presName="sibTrans" presStyleLbl="sibTrans1D1" presStyleIdx="1" presStyleCnt="4"/>
      <dgm:spPr/>
      <dgm:t>
        <a:bodyPr/>
        <a:lstStyle/>
        <a:p>
          <a:pPr rtl="1"/>
          <a:endParaRPr lang="ar-IQ"/>
        </a:p>
      </dgm:t>
    </dgm:pt>
    <dgm:pt modelId="{770EF45F-78B8-4AEE-806E-AB6C7069CDA6}" type="pres">
      <dgm:prSet presAssocID="{C3637EF8-F4E7-4684-8628-C41DF21AEAB4}" presName="connectorText" presStyleLbl="sibTrans1D1" presStyleIdx="1" presStyleCnt="4"/>
      <dgm:spPr/>
      <dgm:t>
        <a:bodyPr/>
        <a:lstStyle/>
        <a:p>
          <a:pPr rtl="1"/>
          <a:endParaRPr lang="ar-IQ"/>
        </a:p>
      </dgm:t>
    </dgm:pt>
    <dgm:pt modelId="{BCDCA5D8-3C04-4341-B5BE-2FBEFCA38A96}" type="pres">
      <dgm:prSet presAssocID="{955B8E1E-32DD-44C5-AF5B-ED4C640D8FB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A4325A0F-0A6F-42A7-8B6A-02C4082F83E9}" type="pres">
      <dgm:prSet presAssocID="{2F63B376-BDD0-4A16-9B9F-484C5DB57F71}" presName="sibTrans" presStyleLbl="sibTrans1D1" presStyleIdx="2" presStyleCnt="4"/>
      <dgm:spPr/>
      <dgm:t>
        <a:bodyPr/>
        <a:lstStyle/>
        <a:p>
          <a:pPr rtl="1"/>
          <a:endParaRPr lang="ar-IQ"/>
        </a:p>
      </dgm:t>
    </dgm:pt>
    <dgm:pt modelId="{18C3336B-114A-47D1-80F9-9A05AAE7FBD9}" type="pres">
      <dgm:prSet presAssocID="{2F63B376-BDD0-4A16-9B9F-484C5DB57F71}" presName="connectorText" presStyleLbl="sibTrans1D1" presStyleIdx="2" presStyleCnt="4"/>
      <dgm:spPr/>
      <dgm:t>
        <a:bodyPr/>
        <a:lstStyle/>
        <a:p>
          <a:pPr rtl="1"/>
          <a:endParaRPr lang="ar-IQ"/>
        </a:p>
      </dgm:t>
    </dgm:pt>
    <dgm:pt modelId="{559E760A-CDD6-4C7A-9CCB-2D28C445B64B}" type="pres">
      <dgm:prSet presAssocID="{A2F26D3F-730D-4D49-9C93-50401101FE5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8C1B676B-D194-4D3D-A85B-B75BCAA1C501}" type="pres">
      <dgm:prSet presAssocID="{A0E52E08-0B6B-48D2-818E-5B11E026D163}" presName="sibTrans" presStyleLbl="sibTrans1D1" presStyleIdx="3" presStyleCnt="4"/>
      <dgm:spPr/>
      <dgm:t>
        <a:bodyPr/>
        <a:lstStyle/>
        <a:p>
          <a:pPr rtl="1"/>
          <a:endParaRPr lang="ar-IQ"/>
        </a:p>
      </dgm:t>
    </dgm:pt>
    <dgm:pt modelId="{C1ACEC78-249E-4683-AF5A-FC898971B59A}" type="pres">
      <dgm:prSet presAssocID="{A0E52E08-0B6B-48D2-818E-5B11E026D163}" presName="connectorText" presStyleLbl="sibTrans1D1" presStyleIdx="3" presStyleCnt="4"/>
      <dgm:spPr/>
      <dgm:t>
        <a:bodyPr/>
        <a:lstStyle/>
        <a:p>
          <a:pPr rtl="1"/>
          <a:endParaRPr lang="ar-IQ"/>
        </a:p>
      </dgm:t>
    </dgm:pt>
    <dgm:pt modelId="{5D6BABF9-16AD-4C89-A631-5BA10EE82633}" type="pres">
      <dgm:prSet presAssocID="{55626AA2-41A3-4637-8187-B5D1CDD32BB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0BC3ED29-08AA-446B-9FC2-C75AE76F919D}" srcId="{CE6BE3E0-91C6-46BC-B7F1-A7AE6954B187}" destId="{A2F26D3F-730D-4D49-9C93-50401101FE5A}" srcOrd="3" destOrd="0" parTransId="{F3FE6C0F-A381-4099-9338-73EF00047DB8}" sibTransId="{A0E52E08-0B6B-48D2-818E-5B11E026D163}"/>
    <dgm:cxn modelId="{51FD6105-E2A5-4E6B-83AF-2D41924090EF}" srcId="{CE6BE3E0-91C6-46BC-B7F1-A7AE6954B187}" destId="{F2D28C11-9AC7-4C89-8C30-828D786F4FD2}" srcOrd="1" destOrd="0" parTransId="{DDA0426B-9358-4259-B92B-C509E5D2FCE9}" sibTransId="{C3637EF8-F4E7-4684-8628-C41DF21AEAB4}"/>
    <dgm:cxn modelId="{9BC060C5-5BD2-493C-A073-6597CD9BF050}" type="presOf" srcId="{A0E52E08-0B6B-48D2-818E-5B11E026D163}" destId="{8C1B676B-D194-4D3D-A85B-B75BCAA1C501}" srcOrd="0" destOrd="0" presId="urn:microsoft.com/office/officeart/2005/8/layout/bProcess3"/>
    <dgm:cxn modelId="{AE791E73-F0DF-413B-8C85-FE24E4D63109}" type="presOf" srcId="{23B67C6A-2427-4C7C-A06B-65F47AB66346}" destId="{6CB91E3B-8CD3-4F60-8431-DB53C7FFE99D}" srcOrd="1" destOrd="0" presId="urn:microsoft.com/office/officeart/2005/8/layout/bProcess3"/>
    <dgm:cxn modelId="{6B933AB0-83D1-494F-8824-45FBD0043144}" type="presOf" srcId="{955B8E1E-32DD-44C5-AF5B-ED4C640D8FB1}" destId="{BCDCA5D8-3C04-4341-B5BE-2FBEFCA38A96}" srcOrd="0" destOrd="0" presId="urn:microsoft.com/office/officeart/2005/8/layout/bProcess3"/>
    <dgm:cxn modelId="{838199F4-25B9-4863-BE4A-4AC6FBE0571F}" type="presOf" srcId="{55626AA2-41A3-4637-8187-B5D1CDD32BBC}" destId="{5D6BABF9-16AD-4C89-A631-5BA10EE82633}" srcOrd="0" destOrd="0" presId="urn:microsoft.com/office/officeart/2005/8/layout/bProcess3"/>
    <dgm:cxn modelId="{A1ED2D8C-07E4-42BD-A599-501CCB06C262}" type="presOf" srcId="{2F63B376-BDD0-4A16-9B9F-484C5DB57F71}" destId="{A4325A0F-0A6F-42A7-8B6A-02C4082F83E9}" srcOrd="0" destOrd="0" presId="urn:microsoft.com/office/officeart/2005/8/layout/bProcess3"/>
    <dgm:cxn modelId="{8402A564-DD43-46DB-A6FE-80E11090E5D0}" type="presOf" srcId="{A2F26D3F-730D-4D49-9C93-50401101FE5A}" destId="{559E760A-CDD6-4C7A-9CCB-2D28C445B64B}" srcOrd="0" destOrd="0" presId="urn:microsoft.com/office/officeart/2005/8/layout/bProcess3"/>
    <dgm:cxn modelId="{60A6D371-6E9F-4CA5-80B3-D5E4B1077090}" type="presOf" srcId="{23B67C6A-2427-4C7C-A06B-65F47AB66346}" destId="{4B70ADD2-1F9E-4FFD-86E4-6B05AA4C4FE3}" srcOrd="0" destOrd="0" presId="urn:microsoft.com/office/officeart/2005/8/layout/bProcess3"/>
    <dgm:cxn modelId="{B95F77A0-B0FF-43F8-B062-DD886720B1BA}" type="presOf" srcId="{C3637EF8-F4E7-4684-8628-C41DF21AEAB4}" destId="{770EF45F-78B8-4AEE-806E-AB6C7069CDA6}" srcOrd="1" destOrd="0" presId="urn:microsoft.com/office/officeart/2005/8/layout/bProcess3"/>
    <dgm:cxn modelId="{918A36B7-350A-4704-9687-25C001D4B6D8}" type="presOf" srcId="{C3637EF8-F4E7-4684-8628-C41DF21AEAB4}" destId="{F563984F-3071-491D-B786-D3B9C7CD51F7}" srcOrd="0" destOrd="0" presId="urn:microsoft.com/office/officeart/2005/8/layout/bProcess3"/>
    <dgm:cxn modelId="{A00E89C0-620A-4A36-AC01-9774DE583B1B}" type="presOf" srcId="{2F63B376-BDD0-4A16-9B9F-484C5DB57F71}" destId="{18C3336B-114A-47D1-80F9-9A05AAE7FBD9}" srcOrd="1" destOrd="0" presId="urn:microsoft.com/office/officeart/2005/8/layout/bProcess3"/>
    <dgm:cxn modelId="{2A1A1630-5F4A-436A-9EB7-6E0CA5C3C2DD}" srcId="{CE6BE3E0-91C6-46BC-B7F1-A7AE6954B187}" destId="{955B8E1E-32DD-44C5-AF5B-ED4C640D8FB1}" srcOrd="2" destOrd="0" parTransId="{31296235-3E0B-44E7-8396-3E5F98BF0C26}" sibTransId="{2F63B376-BDD0-4A16-9B9F-484C5DB57F71}"/>
    <dgm:cxn modelId="{26BEB164-2E4B-48D0-98D8-04F1167D5D9C}" srcId="{CE6BE3E0-91C6-46BC-B7F1-A7AE6954B187}" destId="{4BEEE09B-36FE-4289-8495-7098E5094CC9}" srcOrd="0" destOrd="0" parTransId="{F424DC51-3648-4839-B886-B0F36C4CD0F7}" sibTransId="{23B67C6A-2427-4C7C-A06B-65F47AB66346}"/>
    <dgm:cxn modelId="{2CEB4711-1CD5-4AD3-B6FD-9F96676B63F4}" type="presOf" srcId="{F2D28C11-9AC7-4C89-8C30-828D786F4FD2}" destId="{808709DF-EFCF-44E6-BCDC-BE45FA671334}" srcOrd="0" destOrd="0" presId="urn:microsoft.com/office/officeart/2005/8/layout/bProcess3"/>
    <dgm:cxn modelId="{00B47367-9476-4FCB-B526-002C9A5E3AE6}" type="presOf" srcId="{4BEEE09B-36FE-4289-8495-7098E5094CC9}" destId="{DAB4F74F-842C-4966-8B9C-F931107BEEBD}" srcOrd="0" destOrd="0" presId="urn:microsoft.com/office/officeart/2005/8/layout/bProcess3"/>
    <dgm:cxn modelId="{0619B65A-389E-4ED1-8967-FF73BA54D3C2}" type="presOf" srcId="{CE6BE3E0-91C6-46BC-B7F1-A7AE6954B187}" destId="{98BD6C70-0F9F-43FD-A72F-31AF148DD6F2}" srcOrd="0" destOrd="0" presId="urn:microsoft.com/office/officeart/2005/8/layout/bProcess3"/>
    <dgm:cxn modelId="{872A784A-F0DB-4DC0-AB1C-B0E604C6612D}" type="presOf" srcId="{A0E52E08-0B6B-48D2-818E-5B11E026D163}" destId="{C1ACEC78-249E-4683-AF5A-FC898971B59A}" srcOrd="1" destOrd="0" presId="urn:microsoft.com/office/officeart/2005/8/layout/bProcess3"/>
    <dgm:cxn modelId="{9262172E-B3A7-42FA-AD2D-57DA46E87478}" srcId="{CE6BE3E0-91C6-46BC-B7F1-A7AE6954B187}" destId="{55626AA2-41A3-4637-8187-B5D1CDD32BBC}" srcOrd="4" destOrd="0" parTransId="{7F01D785-3FA8-4816-A9E4-03B087D467A4}" sibTransId="{09BFE028-5940-436D-B693-0A8415293513}"/>
    <dgm:cxn modelId="{794AA42D-8CF8-4E42-90EF-6C142BE756C5}" type="presParOf" srcId="{98BD6C70-0F9F-43FD-A72F-31AF148DD6F2}" destId="{DAB4F74F-842C-4966-8B9C-F931107BEEBD}" srcOrd="0" destOrd="0" presId="urn:microsoft.com/office/officeart/2005/8/layout/bProcess3"/>
    <dgm:cxn modelId="{F380378D-1E13-4519-8A84-28CA60082DC5}" type="presParOf" srcId="{98BD6C70-0F9F-43FD-A72F-31AF148DD6F2}" destId="{4B70ADD2-1F9E-4FFD-86E4-6B05AA4C4FE3}" srcOrd="1" destOrd="0" presId="urn:microsoft.com/office/officeart/2005/8/layout/bProcess3"/>
    <dgm:cxn modelId="{5B5714B9-49C0-49B5-8594-376B4803EDE1}" type="presParOf" srcId="{4B70ADD2-1F9E-4FFD-86E4-6B05AA4C4FE3}" destId="{6CB91E3B-8CD3-4F60-8431-DB53C7FFE99D}" srcOrd="0" destOrd="0" presId="urn:microsoft.com/office/officeart/2005/8/layout/bProcess3"/>
    <dgm:cxn modelId="{05A56058-D88F-4D28-B6B9-EBC25B01359C}" type="presParOf" srcId="{98BD6C70-0F9F-43FD-A72F-31AF148DD6F2}" destId="{808709DF-EFCF-44E6-BCDC-BE45FA671334}" srcOrd="2" destOrd="0" presId="urn:microsoft.com/office/officeart/2005/8/layout/bProcess3"/>
    <dgm:cxn modelId="{14C966CC-34D4-422B-9704-82A32DAB4616}" type="presParOf" srcId="{98BD6C70-0F9F-43FD-A72F-31AF148DD6F2}" destId="{F563984F-3071-491D-B786-D3B9C7CD51F7}" srcOrd="3" destOrd="0" presId="urn:microsoft.com/office/officeart/2005/8/layout/bProcess3"/>
    <dgm:cxn modelId="{C0D51A3D-3EF9-49AA-B61F-23573806CAC0}" type="presParOf" srcId="{F563984F-3071-491D-B786-D3B9C7CD51F7}" destId="{770EF45F-78B8-4AEE-806E-AB6C7069CDA6}" srcOrd="0" destOrd="0" presId="urn:microsoft.com/office/officeart/2005/8/layout/bProcess3"/>
    <dgm:cxn modelId="{ECFDF716-6F1E-49A9-A278-A6F9A152563B}" type="presParOf" srcId="{98BD6C70-0F9F-43FD-A72F-31AF148DD6F2}" destId="{BCDCA5D8-3C04-4341-B5BE-2FBEFCA38A96}" srcOrd="4" destOrd="0" presId="urn:microsoft.com/office/officeart/2005/8/layout/bProcess3"/>
    <dgm:cxn modelId="{C7B626AA-D08C-4FFF-A96F-73DCF2A89470}" type="presParOf" srcId="{98BD6C70-0F9F-43FD-A72F-31AF148DD6F2}" destId="{A4325A0F-0A6F-42A7-8B6A-02C4082F83E9}" srcOrd="5" destOrd="0" presId="urn:microsoft.com/office/officeart/2005/8/layout/bProcess3"/>
    <dgm:cxn modelId="{1D137277-19E5-4FEB-A56C-896A7DFB6611}" type="presParOf" srcId="{A4325A0F-0A6F-42A7-8B6A-02C4082F83E9}" destId="{18C3336B-114A-47D1-80F9-9A05AAE7FBD9}" srcOrd="0" destOrd="0" presId="urn:microsoft.com/office/officeart/2005/8/layout/bProcess3"/>
    <dgm:cxn modelId="{0191E8E5-12C4-4BE0-AD9C-586D20BF1D6D}" type="presParOf" srcId="{98BD6C70-0F9F-43FD-A72F-31AF148DD6F2}" destId="{559E760A-CDD6-4C7A-9CCB-2D28C445B64B}" srcOrd="6" destOrd="0" presId="urn:microsoft.com/office/officeart/2005/8/layout/bProcess3"/>
    <dgm:cxn modelId="{A0DD93E4-3389-457E-AC9F-9B21C783D62E}" type="presParOf" srcId="{98BD6C70-0F9F-43FD-A72F-31AF148DD6F2}" destId="{8C1B676B-D194-4D3D-A85B-B75BCAA1C501}" srcOrd="7" destOrd="0" presId="urn:microsoft.com/office/officeart/2005/8/layout/bProcess3"/>
    <dgm:cxn modelId="{D75E7F7F-5D12-4346-9D94-37D6AB6D64DC}" type="presParOf" srcId="{8C1B676B-D194-4D3D-A85B-B75BCAA1C501}" destId="{C1ACEC78-249E-4683-AF5A-FC898971B59A}" srcOrd="0" destOrd="0" presId="urn:microsoft.com/office/officeart/2005/8/layout/bProcess3"/>
    <dgm:cxn modelId="{8B5B5823-1043-4C9B-AE43-FA763E5DD2D5}" type="presParOf" srcId="{98BD6C70-0F9F-43FD-A72F-31AF148DD6F2}" destId="{5D6BABF9-16AD-4C89-A631-5BA10EE82633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4823F6D-B5A1-405C-93E6-6579A5155B3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BBA9A30C-7E3D-493E-BBAA-C01A54D31564}">
      <dgm:prSet phldrT="[نص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ar-IQ" dirty="0"/>
        </a:p>
      </dgm:t>
    </dgm:pt>
    <dgm:pt modelId="{7C7F8358-0C0D-43D2-8474-AC0B20839650}" type="parTrans" cxnId="{FE12C4C6-E765-4C5C-B184-E5DF8410F909}">
      <dgm:prSet/>
      <dgm:spPr/>
      <dgm:t>
        <a:bodyPr/>
        <a:lstStyle/>
        <a:p>
          <a:pPr rtl="1"/>
          <a:endParaRPr lang="ar-IQ"/>
        </a:p>
      </dgm:t>
    </dgm:pt>
    <dgm:pt modelId="{E1FAA625-2A4F-4C91-AA58-328D93E45E09}" type="sibTrans" cxnId="{FE12C4C6-E765-4C5C-B184-E5DF8410F909}">
      <dgm:prSet/>
      <dgm:spPr/>
      <dgm:t>
        <a:bodyPr/>
        <a:lstStyle/>
        <a:p>
          <a:pPr rtl="1"/>
          <a:endParaRPr lang="ar-IQ"/>
        </a:p>
      </dgm:t>
    </dgm:pt>
    <dgm:pt modelId="{43EDC1E3-3371-4DF0-A543-E101B70E94F2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تحديد السوق المتوقعة لمنتجات معينة</a:t>
          </a:r>
          <a:endParaRPr lang="ar-IQ" dirty="0"/>
        </a:p>
      </dgm:t>
    </dgm:pt>
    <dgm:pt modelId="{79EF8125-9B6B-47DC-9AE5-175A52752B89}" type="parTrans" cxnId="{19568907-6048-41BE-916E-78BAE7CFB527}">
      <dgm:prSet/>
      <dgm:spPr/>
      <dgm:t>
        <a:bodyPr/>
        <a:lstStyle/>
        <a:p>
          <a:pPr rtl="1"/>
          <a:endParaRPr lang="ar-IQ"/>
        </a:p>
      </dgm:t>
    </dgm:pt>
    <dgm:pt modelId="{4A203A14-4A7A-42EB-B49E-35BE42EA8CCD}" type="sibTrans" cxnId="{19568907-6048-41BE-916E-78BAE7CFB527}">
      <dgm:prSet/>
      <dgm:spPr/>
      <dgm:t>
        <a:bodyPr/>
        <a:lstStyle/>
        <a:p>
          <a:pPr rtl="1"/>
          <a:endParaRPr lang="ar-IQ"/>
        </a:p>
      </dgm:t>
    </dgm:pt>
    <dgm:pt modelId="{F4ADA3BC-50CF-42AD-839D-0B32A3CEEBFD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تقويم المنافسة السائدة في السوق ونوعيتها وقوتها</a:t>
          </a:r>
          <a:endParaRPr lang="ar-IQ" dirty="0"/>
        </a:p>
      </dgm:t>
    </dgm:pt>
    <dgm:pt modelId="{52FF6DE7-80DE-4F1F-878E-83EE7849AE4A}" type="parTrans" cxnId="{6823EE2A-BFE1-4E18-BC56-BFFF6C8A6DD5}">
      <dgm:prSet/>
      <dgm:spPr/>
      <dgm:t>
        <a:bodyPr/>
        <a:lstStyle/>
        <a:p>
          <a:pPr rtl="1"/>
          <a:endParaRPr lang="ar-IQ"/>
        </a:p>
      </dgm:t>
    </dgm:pt>
    <dgm:pt modelId="{C8E45C31-7C58-41DF-AD91-617D4F1F95D5}" type="sibTrans" cxnId="{6823EE2A-BFE1-4E18-BC56-BFFF6C8A6DD5}">
      <dgm:prSet/>
      <dgm:spPr/>
      <dgm:t>
        <a:bodyPr/>
        <a:lstStyle/>
        <a:p>
          <a:pPr rtl="1"/>
          <a:endParaRPr lang="ar-IQ"/>
        </a:p>
      </dgm:t>
    </dgm:pt>
    <dgm:pt modelId="{C7F9A133-B387-42C2-B6D1-C61198CA9641}">
      <dgm:prSet phldrT="[نص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ar-IQ" dirty="0"/>
        </a:p>
      </dgm:t>
    </dgm:pt>
    <dgm:pt modelId="{EBB41BE2-0C0B-4AF2-967D-BAE526AF16AF}" type="parTrans" cxnId="{EA6817CF-F155-4E9E-88E5-7A60547EEF88}">
      <dgm:prSet/>
      <dgm:spPr/>
      <dgm:t>
        <a:bodyPr/>
        <a:lstStyle/>
        <a:p>
          <a:pPr rtl="1"/>
          <a:endParaRPr lang="ar-IQ"/>
        </a:p>
      </dgm:t>
    </dgm:pt>
    <dgm:pt modelId="{001A12FB-8AFD-4672-A15B-266E67A655A4}" type="sibTrans" cxnId="{EA6817CF-F155-4E9E-88E5-7A60547EEF88}">
      <dgm:prSet/>
      <dgm:spPr/>
      <dgm:t>
        <a:bodyPr/>
        <a:lstStyle/>
        <a:p>
          <a:pPr rtl="1"/>
          <a:endParaRPr lang="ar-IQ"/>
        </a:p>
      </dgm:t>
    </dgm:pt>
    <dgm:pt modelId="{9736FDD5-40BE-46FF-B21C-474F44C5CA03}">
      <dgm:prSet phldrT="[نص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dirty="0" smtClean="0"/>
            <a:t>تقدير القوة </a:t>
          </a:r>
          <a:r>
            <a:rPr lang="ar-IQ" dirty="0" err="1" smtClean="0"/>
            <a:t>البيعية</a:t>
          </a:r>
          <a:r>
            <a:rPr lang="ar-IQ" dirty="0" smtClean="0"/>
            <a:t> في مختلف المناطق </a:t>
          </a:r>
          <a:endParaRPr lang="ar-IQ" dirty="0"/>
        </a:p>
      </dgm:t>
    </dgm:pt>
    <dgm:pt modelId="{EF049F47-1562-470A-8F6B-4F635A71016D}" type="parTrans" cxnId="{226919A8-11A7-4B57-90CA-8995494BCB1E}">
      <dgm:prSet/>
      <dgm:spPr/>
      <dgm:t>
        <a:bodyPr/>
        <a:lstStyle/>
        <a:p>
          <a:pPr rtl="1"/>
          <a:endParaRPr lang="ar-IQ"/>
        </a:p>
      </dgm:t>
    </dgm:pt>
    <dgm:pt modelId="{E3AAD37D-70F4-498E-8BED-A22D29BA4622}" type="sibTrans" cxnId="{226919A8-11A7-4B57-90CA-8995494BCB1E}">
      <dgm:prSet/>
      <dgm:spPr/>
      <dgm:t>
        <a:bodyPr/>
        <a:lstStyle/>
        <a:p>
          <a:pPr rtl="1"/>
          <a:endParaRPr lang="ar-IQ"/>
        </a:p>
      </dgm:t>
    </dgm:pt>
    <dgm:pt modelId="{D979BB6A-A43E-460A-BD66-F808543E2789}">
      <dgm:prSet phldrT="[نص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dirty="0" smtClean="0"/>
            <a:t>بيان ومعرفة حصة المنظمة في السوق</a:t>
          </a:r>
          <a:endParaRPr lang="ar-IQ" dirty="0"/>
        </a:p>
      </dgm:t>
    </dgm:pt>
    <dgm:pt modelId="{22427EA8-9926-40AE-9488-955B4C629BBC}" type="parTrans" cxnId="{9506A0B2-1158-4873-91DC-7A6E1128C16A}">
      <dgm:prSet/>
      <dgm:spPr/>
      <dgm:t>
        <a:bodyPr/>
        <a:lstStyle/>
        <a:p>
          <a:pPr rtl="1"/>
          <a:endParaRPr lang="ar-IQ"/>
        </a:p>
      </dgm:t>
    </dgm:pt>
    <dgm:pt modelId="{CEDE123A-DC19-4B05-8591-378A8C048E82}" type="sibTrans" cxnId="{9506A0B2-1158-4873-91DC-7A6E1128C16A}">
      <dgm:prSet/>
      <dgm:spPr/>
      <dgm:t>
        <a:bodyPr/>
        <a:lstStyle/>
        <a:p>
          <a:pPr rtl="1"/>
          <a:endParaRPr lang="ar-IQ"/>
        </a:p>
      </dgm:t>
    </dgm:pt>
    <dgm:pt modelId="{A7C1BC5E-CD26-43E9-B303-D793BF072CD6}">
      <dgm:prSet phldrT="[نص]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ar-IQ" dirty="0"/>
        </a:p>
      </dgm:t>
    </dgm:pt>
    <dgm:pt modelId="{4152AE9C-FF2F-4985-A055-0DD14D38F5CA}" type="parTrans" cxnId="{86EC3E48-8826-4BBF-B04E-A97155F6788A}">
      <dgm:prSet/>
      <dgm:spPr/>
      <dgm:t>
        <a:bodyPr/>
        <a:lstStyle/>
        <a:p>
          <a:pPr rtl="1"/>
          <a:endParaRPr lang="ar-IQ"/>
        </a:p>
      </dgm:t>
    </dgm:pt>
    <dgm:pt modelId="{4619A1FE-0E0C-4645-9C1D-8BB9F7FBAB8E}" type="sibTrans" cxnId="{86EC3E48-8826-4BBF-B04E-A97155F6788A}">
      <dgm:prSet/>
      <dgm:spPr/>
      <dgm:t>
        <a:bodyPr/>
        <a:lstStyle/>
        <a:p>
          <a:pPr rtl="1"/>
          <a:endParaRPr lang="ar-IQ"/>
        </a:p>
      </dgm:t>
    </dgm:pt>
    <dgm:pt modelId="{10B9B185-E459-4CB9-8BB5-8458504CEB06}">
      <dgm:prSet phldrT="[نص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معرفة درجة القبول عند الزبون للمنتجات المطروحة</a:t>
          </a:r>
          <a:endParaRPr lang="ar-IQ" dirty="0"/>
        </a:p>
      </dgm:t>
    </dgm:pt>
    <dgm:pt modelId="{D1C2A8C8-8332-40A9-99EC-A2C428C46115}" type="parTrans" cxnId="{18E033B6-BFBA-475B-AFA4-B41D2859870B}">
      <dgm:prSet/>
      <dgm:spPr/>
      <dgm:t>
        <a:bodyPr/>
        <a:lstStyle/>
        <a:p>
          <a:pPr rtl="1"/>
          <a:endParaRPr lang="ar-IQ"/>
        </a:p>
      </dgm:t>
    </dgm:pt>
    <dgm:pt modelId="{F0AF1FE7-F2AB-4E70-8B93-11B0316F78EE}" type="sibTrans" cxnId="{18E033B6-BFBA-475B-AFA4-B41D2859870B}">
      <dgm:prSet/>
      <dgm:spPr/>
      <dgm:t>
        <a:bodyPr/>
        <a:lstStyle/>
        <a:p>
          <a:pPr rtl="1"/>
          <a:endParaRPr lang="ar-IQ"/>
        </a:p>
      </dgm:t>
    </dgm:pt>
    <dgm:pt modelId="{C8FC8052-E850-40E5-B589-33830EE060A3}">
      <dgm:prSet phldrT="[نص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معرفة درجة القبول عند الزبون للمنتجات المطروحة</a:t>
          </a:r>
          <a:endParaRPr lang="ar-IQ" dirty="0"/>
        </a:p>
      </dgm:t>
    </dgm:pt>
    <dgm:pt modelId="{34A48C1C-8B25-4139-BE47-1E727C0F1006}" type="parTrans" cxnId="{37946F54-DF32-4950-91B8-CD1EDEC65114}">
      <dgm:prSet/>
      <dgm:spPr/>
      <dgm:t>
        <a:bodyPr/>
        <a:lstStyle/>
        <a:p>
          <a:pPr rtl="1"/>
          <a:endParaRPr lang="ar-IQ"/>
        </a:p>
      </dgm:t>
    </dgm:pt>
    <dgm:pt modelId="{E4159613-F08D-48BC-B6B0-A23F24130F09}" type="sibTrans" cxnId="{37946F54-DF32-4950-91B8-CD1EDEC65114}">
      <dgm:prSet/>
      <dgm:spPr/>
      <dgm:t>
        <a:bodyPr/>
        <a:lstStyle/>
        <a:p>
          <a:pPr rtl="1"/>
          <a:endParaRPr lang="ar-IQ"/>
        </a:p>
      </dgm:t>
    </dgm:pt>
    <dgm:pt modelId="{E4E3CA7E-0E24-4AEC-ABE2-E3C11055B40D}" type="pres">
      <dgm:prSet presAssocID="{E4823F6D-B5A1-405C-93E6-6579A5155B3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164FDAA0-9165-4AB5-98CB-9661BC41F1AD}" type="pres">
      <dgm:prSet presAssocID="{BBA9A30C-7E3D-493E-BBAA-C01A54D31564}" presName="composite" presStyleCnt="0"/>
      <dgm:spPr/>
    </dgm:pt>
    <dgm:pt modelId="{07F6DA61-4BD1-483D-9631-7BE1C51F03F2}" type="pres">
      <dgm:prSet presAssocID="{BBA9A30C-7E3D-493E-BBAA-C01A54D3156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F323DA2-1873-4DD2-8833-6CDD1C2A10A6}" type="pres">
      <dgm:prSet presAssocID="{BBA9A30C-7E3D-493E-BBAA-C01A54D3156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06E70F29-3D6E-4FF5-8897-D6EA055DEEEB}" type="pres">
      <dgm:prSet presAssocID="{E1FAA625-2A4F-4C91-AA58-328D93E45E09}" presName="sp" presStyleCnt="0"/>
      <dgm:spPr/>
    </dgm:pt>
    <dgm:pt modelId="{14639B19-BB85-42F5-93D2-6B3C437229FA}" type="pres">
      <dgm:prSet presAssocID="{C7F9A133-B387-42C2-B6D1-C61198CA9641}" presName="composite" presStyleCnt="0"/>
      <dgm:spPr/>
    </dgm:pt>
    <dgm:pt modelId="{253A772A-076E-476A-81FB-64BD2B942D1E}" type="pres">
      <dgm:prSet presAssocID="{C7F9A133-B387-42C2-B6D1-C61198CA964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281A174C-FCE4-47CE-A645-F7C499E4E3A0}" type="pres">
      <dgm:prSet presAssocID="{C7F9A133-B387-42C2-B6D1-C61198CA9641}" presName="descendantText" presStyleLbl="alignAcc1" presStyleIdx="1" presStyleCnt="3" custLinFactNeighborX="1767" custLinFactNeighborY="2288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D3C7A63-6746-402F-A2C2-DB5664EA9432}" type="pres">
      <dgm:prSet presAssocID="{001A12FB-8AFD-4672-A15B-266E67A655A4}" presName="sp" presStyleCnt="0"/>
      <dgm:spPr/>
    </dgm:pt>
    <dgm:pt modelId="{2E327011-0585-47BA-B3F4-E854302F5A0C}" type="pres">
      <dgm:prSet presAssocID="{A7C1BC5E-CD26-43E9-B303-D793BF072CD6}" presName="composite" presStyleCnt="0"/>
      <dgm:spPr/>
    </dgm:pt>
    <dgm:pt modelId="{4C082E2A-F1C7-437D-9790-4E83C61085EB}" type="pres">
      <dgm:prSet presAssocID="{A7C1BC5E-CD26-43E9-B303-D793BF072CD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07C6C63-A6A1-4081-8872-9C8C1257EC05}" type="pres">
      <dgm:prSet presAssocID="{A7C1BC5E-CD26-43E9-B303-D793BF072CD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9A4C0DE0-E1AA-4BD2-BE86-8E8CA1C6797E}" type="presOf" srcId="{E4823F6D-B5A1-405C-93E6-6579A5155B3E}" destId="{E4E3CA7E-0E24-4AEC-ABE2-E3C11055B40D}" srcOrd="0" destOrd="0" presId="urn:microsoft.com/office/officeart/2005/8/layout/chevron2"/>
    <dgm:cxn modelId="{66C07E01-AC89-4F4B-91DA-8DD446516C09}" type="presOf" srcId="{9736FDD5-40BE-46FF-B21C-474F44C5CA03}" destId="{281A174C-FCE4-47CE-A645-F7C499E4E3A0}" srcOrd="0" destOrd="0" presId="urn:microsoft.com/office/officeart/2005/8/layout/chevron2"/>
    <dgm:cxn modelId="{750BD575-6748-49AD-B786-07D27638EB8E}" type="presOf" srcId="{D979BB6A-A43E-460A-BD66-F808543E2789}" destId="{281A174C-FCE4-47CE-A645-F7C499E4E3A0}" srcOrd="0" destOrd="1" presId="urn:microsoft.com/office/officeart/2005/8/layout/chevron2"/>
    <dgm:cxn modelId="{19568907-6048-41BE-916E-78BAE7CFB527}" srcId="{BBA9A30C-7E3D-493E-BBAA-C01A54D31564}" destId="{43EDC1E3-3371-4DF0-A543-E101B70E94F2}" srcOrd="0" destOrd="0" parTransId="{79EF8125-9B6B-47DC-9AE5-175A52752B89}" sibTransId="{4A203A14-4A7A-42EB-B49E-35BE42EA8CCD}"/>
    <dgm:cxn modelId="{226919A8-11A7-4B57-90CA-8995494BCB1E}" srcId="{C7F9A133-B387-42C2-B6D1-C61198CA9641}" destId="{9736FDD5-40BE-46FF-B21C-474F44C5CA03}" srcOrd="0" destOrd="0" parTransId="{EF049F47-1562-470A-8F6B-4F635A71016D}" sibTransId="{E3AAD37D-70F4-498E-8BED-A22D29BA4622}"/>
    <dgm:cxn modelId="{8670D923-2ACA-4BD3-8385-3BE795082DE2}" type="presOf" srcId="{43EDC1E3-3371-4DF0-A543-E101B70E94F2}" destId="{BF323DA2-1873-4DD2-8833-6CDD1C2A10A6}" srcOrd="0" destOrd="0" presId="urn:microsoft.com/office/officeart/2005/8/layout/chevron2"/>
    <dgm:cxn modelId="{18E033B6-BFBA-475B-AFA4-B41D2859870B}" srcId="{A7C1BC5E-CD26-43E9-B303-D793BF072CD6}" destId="{10B9B185-E459-4CB9-8BB5-8458504CEB06}" srcOrd="0" destOrd="0" parTransId="{D1C2A8C8-8332-40A9-99EC-A2C428C46115}" sibTransId="{F0AF1FE7-F2AB-4E70-8B93-11B0316F78EE}"/>
    <dgm:cxn modelId="{37946F54-DF32-4950-91B8-CD1EDEC65114}" srcId="{A7C1BC5E-CD26-43E9-B303-D793BF072CD6}" destId="{C8FC8052-E850-40E5-B589-33830EE060A3}" srcOrd="1" destOrd="0" parTransId="{34A48C1C-8B25-4139-BE47-1E727C0F1006}" sibTransId="{E4159613-F08D-48BC-B6B0-A23F24130F09}"/>
    <dgm:cxn modelId="{ABF18D37-19F5-4FCB-A87D-2404213945C9}" type="presOf" srcId="{A7C1BC5E-CD26-43E9-B303-D793BF072CD6}" destId="{4C082E2A-F1C7-437D-9790-4E83C61085EB}" srcOrd="0" destOrd="0" presId="urn:microsoft.com/office/officeart/2005/8/layout/chevron2"/>
    <dgm:cxn modelId="{9E76FCC7-9757-497D-A7CF-13101D24CFB4}" type="presOf" srcId="{C8FC8052-E850-40E5-B589-33830EE060A3}" destId="{407C6C63-A6A1-4081-8872-9C8C1257EC05}" srcOrd="0" destOrd="1" presId="urn:microsoft.com/office/officeart/2005/8/layout/chevron2"/>
    <dgm:cxn modelId="{9506A0B2-1158-4873-91DC-7A6E1128C16A}" srcId="{C7F9A133-B387-42C2-B6D1-C61198CA9641}" destId="{D979BB6A-A43E-460A-BD66-F808543E2789}" srcOrd="1" destOrd="0" parTransId="{22427EA8-9926-40AE-9488-955B4C629BBC}" sibTransId="{CEDE123A-DC19-4B05-8591-378A8C048E82}"/>
    <dgm:cxn modelId="{B911B800-2470-4B27-AB79-09282F8B4C44}" type="presOf" srcId="{F4ADA3BC-50CF-42AD-839D-0B32A3CEEBFD}" destId="{BF323DA2-1873-4DD2-8833-6CDD1C2A10A6}" srcOrd="0" destOrd="1" presId="urn:microsoft.com/office/officeart/2005/8/layout/chevron2"/>
    <dgm:cxn modelId="{B365BDBD-2542-4A80-82B7-5E4AC70B6A48}" type="presOf" srcId="{10B9B185-E459-4CB9-8BB5-8458504CEB06}" destId="{407C6C63-A6A1-4081-8872-9C8C1257EC05}" srcOrd="0" destOrd="0" presId="urn:microsoft.com/office/officeart/2005/8/layout/chevron2"/>
    <dgm:cxn modelId="{6823EE2A-BFE1-4E18-BC56-BFFF6C8A6DD5}" srcId="{BBA9A30C-7E3D-493E-BBAA-C01A54D31564}" destId="{F4ADA3BC-50CF-42AD-839D-0B32A3CEEBFD}" srcOrd="1" destOrd="0" parTransId="{52FF6DE7-80DE-4F1F-878E-83EE7849AE4A}" sibTransId="{C8E45C31-7C58-41DF-AD91-617D4F1F95D5}"/>
    <dgm:cxn modelId="{86EC3E48-8826-4BBF-B04E-A97155F6788A}" srcId="{E4823F6D-B5A1-405C-93E6-6579A5155B3E}" destId="{A7C1BC5E-CD26-43E9-B303-D793BF072CD6}" srcOrd="2" destOrd="0" parTransId="{4152AE9C-FF2F-4985-A055-0DD14D38F5CA}" sibTransId="{4619A1FE-0E0C-4645-9C1D-8BB9F7FBAB8E}"/>
    <dgm:cxn modelId="{1267867A-5D69-41E4-8E50-728142E1ACC3}" type="presOf" srcId="{C7F9A133-B387-42C2-B6D1-C61198CA9641}" destId="{253A772A-076E-476A-81FB-64BD2B942D1E}" srcOrd="0" destOrd="0" presId="urn:microsoft.com/office/officeart/2005/8/layout/chevron2"/>
    <dgm:cxn modelId="{EA6817CF-F155-4E9E-88E5-7A60547EEF88}" srcId="{E4823F6D-B5A1-405C-93E6-6579A5155B3E}" destId="{C7F9A133-B387-42C2-B6D1-C61198CA9641}" srcOrd="1" destOrd="0" parTransId="{EBB41BE2-0C0B-4AF2-967D-BAE526AF16AF}" sibTransId="{001A12FB-8AFD-4672-A15B-266E67A655A4}"/>
    <dgm:cxn modelId="{FE12C4C6-E765-4C5C-B184-E5DF8410F909}" srcId="{E4823F6D-B5A1-405C-93E6-6579A5155B3E}" destId="{BBA9A30C-7E3D-493E-BBAA-C01A54D31564}" srcOrd="0" destOrd="0" parTransId="{7C7F8358-0C0D-43D2-8474-AC0B20839650}" sibTransId="{E1FAA625-2A4F-4C91-AA58-328D93E45E09}"/>
    <dgm:cxn modelId="{54508D49-6754-4FAD-88F8-EB4DFACD1D56}" type="presOf" srcId="{BBA9A30C-7E3D-493E-BBAA-C01A54D31564}" destId="{07F6DA61-4BD1-483D-9631-7BE1C51F03F2}" srcOrd="0" destOrd="0" presId="urn:microsoft.com/office/officeart/2005/8/layout/chevron2"/>
    <dgm:cxn modelId="{768B0C54-C285-407B-A97C-88F6066EAFC4}" type="presParOf" srcId="{E4E3CA7E-0E24-4AEC-ABE2-E3C11055B40D}" destId="{164FDAA0-9165-4AB5-98CB-9661BC41F1AD}" srcOrd="0" destOrd="0" presId="urn:microsoft.com/office/officeart/2005/8/layout/chevron2"/>
    <dgm:cxn modelId="{02C1E15F-DFE3-441F-95BA-DD85DE7E8AC7}" type="presParOf" srcId="{164FDAA0-9165-4AB5-98CB-9661BC41F1AD}" destId="{07F6DA61-4BD1-483D-9631-7BE1C51F03F2}" srcOrd="0" destOrd="0" presId="urn:microsoft.com/office/officeart/2005/8/layout/chevron2"/>
    <dgm:cxn modelId="{197F3C61-7DC1-4880-A87B-79A15A5907C2}" type="presParOf" srcId="{164FDAA0-9165-4AB5-98CB-9661BC41F1AD}" destId="{BF323DA2-1873-4DD2-8833-6CDD1C2A10A6}" srcOrd="1" destOrd="0" presId="urn:microsoft.com/office/officeart/2005/8/layout/chevron2"/>
    <dgm:cxn modelId="{CFC36635-CAC3-4B34-A1CE-F661C3E9336D}" type="presParOf" srcId="{E4E3CA7E-0E24-4AEC-ABE2-E3C11055B40D}" destId="{06E70F29-3D6E-4FF5-8897-D6EA055DEEEB}" srcOrd="1" destOrd="0" presId="urn:microsoft.com/office/officeart/2005/8/layout/chevron2"/>
    <dgm:cxn modelId="{CA85092F-1062-45D5-992F-CEDFB5E0A30C}" type="presParOf" srcId="{E4E3CA7E-0E24-4AEC-ABE2-E3C11055B40D}" destId="{14639B19-BB85-42F5-93D2-6B3C437229FA}" srcOrd="2" destOrd="0" presId="urn:microsoft.com/office/officeart/2005/8/layout/chevron2"/>
    <dgm:cxn modelId="{7852B05A-0570-4AFC-ACAF-50F87AA6ACE3}" type="presParOf" srcId="{14639B19-BB85-42F5-93D2-6B3C437229FA}" destId="{253A772A-076E-476A-81FB-64BD2B942D1E}" srcOrd="0" destOrd="0" presId="urn:microsoft.com/office/officeart/2005/8/layout/chevron2"/>
    <dgm:cxn modelId="{EB812F80-7B24-41EE-BD55-77C2ECF3C82C}" type="presParOf" srcId="{14639B19-BB85-42F5-93D2-6B3C437229FA}" destId="{281A174C-FCE4-47CE-A645-F7C499E4E3A0}" srcOrd="1" destOrd="0" presId="urn:microsoft.com/office/officeart/2005/8/layout/chevron2"/>
    <dgm:cxn modelId="{96FDB955-3D4C-45F5-A16D-03AAAF2D482B}" type="presParOf" srcId="{E4E3CA7E-0E24-4AEC-ABE2-E3C11055B40D}" destId="{6D3C7A63-6746-402F-A2C2-DB5664EA9432}" srcOrd="3" destOrd="0" presId="urn:microsoft.com/office/officeart/2005/8/layout/chevron2"/>
    <dgm:cxn modelId="{891FF33A-3C79-473A-8CEC-55D48FFD00A8}" type="presParOf" srcId="{E4E3CA7E-0E24-4AEC-ABE2-E3C11055B40D}" destId="{2E327011-0585-47BA-B3F4-E854302F5A0C}" srcOrd="4" destOrd="0" presId="urn:microsoft.com/office/officeart/2005/8/layout/chevron2"/>
    <dgm:cxn modelId="{239E3FCB-E7FE-4406-9C48-AA626BDABB55}" type="presParOf" srcId="{2E327011-0585-47BA-B3F4-E854302F5A0C}" destId="{4C082E2A-F1C7-437D-9790-4E83C61085EB}" srcOrd="0" destOrd="0" presId="urn:microsoft.com/office/officeart/2005/8/layout/chevron2"/>
    <dgm:cxn modelId="{604B919E-E4F0-4A8B-99D8-B40C18F27D31}" type="presParOf" srcId="{2E327011-0585-47BA-B3F4-E854302F5A0C}" destId="{407C6C63-A6A1-4081-8872-9C8C1257EC0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4823F6D-B5A1-405C-93E6-6579A5155B3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BBA9A30C-7E3D-493E-BBAA-C01A54D31564}">
      <dgm:prSet phldrT="[نص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ar-IQ" dirty="0"/>
        </a:p>
      </dgm:t>
    </dgm:pt>
    <dgm:pt modelId="{7C7F8358-0C0D-43D2-8474-AC0B20839650}" type="parTrans" cxnId="{FE12C4C6-E765-4C5C-B184-E5DF8410F909}">
      <dgm:prSet/>
      <dgm:spPr/>
      <dgm:t>
        <a:bodyPr/>
        <a:lstStyle/>
        <a:p>
          <a:pPr rtl="1"/>
          <a:endParaRPr lang="ar-IQ"/>
        </a:p>
      </dgm:t>
    </dgm:pt>
    <dgm:pt modelId="{E1FAA625-2A4F-4C91-AA58-328D93E45E09}" type="sibTrans" cxnId="{FE12C4C6-E765-4C5C-B184-E5DF8410F909}">
      <dgm:prSet/>
      <dgm:spPr/>
      <dgm:t>
        <a:bodyPr/>
        <a:lstStyle/>
        <a:p>
          <a:pPr rtl="1"/>
          <a:endParaRPr lang="ar-IQ"/>
        </a:p>
      </dgm:t>
    </dgm:pt>
    <dgm:pt modelId="{43EDC1E3-3371-4DF0-A543-E101B70E94F2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دراسة المتطلبات الخاصة بشكل المنتجات وهيئتها</a:t>
          </a:r>
          <a:endParaRPr lang="ar-IQ" dirty="0"/>
        </a:p>
      </dgm:t>
    </dgm:pt>
    <dgm:pt modelId="{79EF8125-9B6B-47DC-9AE5-175A52752B89}" type="parTrans" cxnId="{19568907-6048-41BE-916E-78BAE7CFB527}">
      <dgm:prSet/>
      <dgm:spPr/>
      <dgm:t>
        <a:bodyPr/>
        <a:lstStyle/>
        <a:p>
          <a:pPr rtl="1"/>
          <a:endParaRPr lang="ar-IQ"/>
        </a:p>
      </dgm:t>
    </dgm:pt>
    <dgm:pt modelId="{4A203A14-4A7A-42EB-B49E-35BE42EA8CCD}" type="sibTrans" cxnId="{19568907-6048-41BE-916E-78BAE7CFB527}">
      <dgm:prSet/>
      <dgm:spPr/>
      <dgm:t>
        <a:bodyPr/>
        <a:lstStyle/>
        <a:p>
          <a:pPr rtl="1"/>
          <a:endParaRPr lang="ar-IQ"/>
        </a:p>
      </dgm:t>
    </dgm:pt>
    <dgm:pt modelId="{F4ADA3BC-50CF-42AD-839D-0B32A3CEEBFD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معرفة السبب في قبول المنتجات عند الزبائن</a:t>
          </a:r>
          <a:endParaRPr lang="ar-IQ" dirty="0"/>
        </a:p>
      </dgm:t>
    </dgm:pt>
    <dgm:pt modelId="{52FF6DE7-80DE-4F1F-878E-83EE7849AE4A}" type="parTrans" cxnId="{6823EE2A-BFE1-4E18-BC56-BFFF6C8A6DD5}">
      <dgm:prSet/>
      <dgm:spPr/>
      <dgm:t>
        <a:bodyPr/>
        <a:lstStyle/>
        <a:p>
          <a:pPr rtl="1"/>
          <a:endParaRPr lang="ar-IQ"/>
        </a:p>
      </dgm:t>
    </dgm:pt>
    <dgm:pt modelId="{C8E45C31-7C58-41DF-AD91-617D4F1F95D5}" type="sibTrans" cxnId="{6823EE2A-BFE1-4E18-BC56-BFFF6C8A6DD5}">
      <dgm:prSet/>
      <dgm:spPr/>
      <dgm:t>
        <a:bodyPr/>
        <a:lstStyle/>
        <a:p>
          <a:pPr rtl="1"/>
          <a:endParaRPr lang="ar-IQ"/>
        </a:p>
      </dgm:t>
    </dgm:pt>
    <dgm:pt modelId="{C7F9A133-B387-42C2-B6D1-C61198CA9641}">
      <dgm:prSet phldrT="[نص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ar-IQ" dirty="0"/>
        </a:p>
      </dgm:t>
    </dgm:pt>
    <dgm:pt modelId="{EBB41BE2-0C0B-4AF2-967D-BAE526AF16AF}" type="parTrans" cxnId="{EA6817CF-F155-4E9E-88E5-7A60547EEF88}">
      <dgm:prSet/>
      <dgm:spPr/>
      <dgm:t>
        <a:bodyPr/>
        <a:lstStyle/>
        <a:p>
          <a:pPr rtl="1"/>
          <a:endParaRPr lang="ar-IQ"/>
        </a:p>
      </dgm:t>
    </dgm:pt>
    <dgm:pt modelId="{001A12FB-8AFD-4672-A15B-266E67A655A4}" type="sibTrans" cxnId="{EA6817CF-F155-4E9E-88E5-7A60547EEF88}">
      <dgm:prSet/>
      <dgm:spPr/>
      <dgm:t>
        <a:bodyPr/>
        <a:lstStyle/>
        <a:p>
          <a:pPr rtl="1"/>
          <a:endParaRPr lang="ar-IQ"/>
        </a:p>
      </dgm:t>
    </dgm:pt>
    <dgm:pt modelId="{9736FDD5-40BE-46FF-B21C-474F44C5CA03}">
      <dgm:prSet phldrT="[نص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dirty="0" smtClean="0"/>
            <a:t>تحديد الفرص التسويقية والمشكلات التي تعترض ذلك</a:t>
          </a:r>
          <a:endParaRPr lang="ar-IQ" dirty="0"/>
        </a:p>
      </dgm:t>
    </dgm:pt>
    <dgm:pt modelId="{EF049F47-1562-470A-8F6B-4F635A71016D}" type="parTrans" cxnId="{226919A8-11A7-4B57-90CA-8995494BCB1E}">
      <dgm:prSet/>
      <dgm:spPr/>
      <dgm:t>
        <a:bodyPr/>
        <a:lstStyle/>
        <a:p>
          <a:pPr rtl="1"/>
          <a:endParaRPr lang="ar-IQ"/>
        </a:p>
      </dgm:t>
    </dgm:pt>
    <dgm:pt modelId="{E3AAD37D-70F4-498E-8BED-A22D29BA4622}" type="sibTrans" cxnId="{226919A8-11A7-4B57-90CA-8995494BCB1E}">
      <dgm:prSet/>
      <dgm:spPr/>
      <dgm:t>
        <a:bodyPr/>
        <a:lstStyle/>
        <a:p>
          <a:pPr rtl="1"/>
          <a:endParaRPr lang="ar-IQ"/>
        </a:p>
      </dgm:t>
    </dgm:pt>
    <dgm:pt modelId="{D979BB6A-A43E-460A-BD66-F808543E2789}">
      <dgm:prSet phldrT="[نص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dirty="0" smtClean="0"/>
            <a:t>سهولة تقيم الحلول البديلة لمنتجات المختلفة</a:t>
          </a:r>
          <a:endParaRPr lang="ar-IQ" dirty="0"/>
        </a:p>
      </dgm:t>
    </dgm:pt>
    <dgm:pt modelId="{22427EA8-9926-40AE-9488-955B4C629BBC}" type="parTrans" cxnId="{9506A0B2-1158-4873-91DC-7A6E1128C16A}">
      <dgm:prSet/>
      <dgm:spPr/>
      <dgm:t>
        <a:bodyPr/>
        <a:lstStyle/>
        <a:p>
          <a:pPr rtl="1"/>
          <a:endParaRPr lang="ar-IQ"/>
        </a:p>
      </dgm:t>
    </dgm:pt>
    <dgm:pt modelId="{CEDE123A-DC19-4B05-8591-378A8C048E82}" type="sibTrans" cxnId="{9506A0B2-1158-4873-91DC-7A6E1128C16A}">
      <dgm:prSet/>
      <dgm:spPr/>
      <dgm:t>
        <a:bodyPr/>
        <a:lstStyle/>
        <a:p>
          <a:pPr rtl="1"/>
          <a:endParaRPr lang="ar-IQ"/>
        </a:p>
      </dgm:t>
    </dgm:pt>
    <dgm:pt modelId="{A7C1BC5E-CD26-43E9-B303-D793BF072CD6}">
      <dgm:prSet phldrT="[نص]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ar-IQ" dirty="0"/>
        </a:p>
      </dgm:t>
    </dgm:pt>
    <dgm:pt modelId="{4152AE9C-FF2F-4985-A055-0DD14D38F5CA}" type="parTrans" cxnId="{86EC3E48-8826-4BBF-B04E-A97155F6788A}">
      <dgm:prSet/>
      <dgm:spPr/>
      <dgm:t>
        <a:bodyPr/>
        <a:lstStyle/>
        <a:p>
          <a:pPr rtl="1"/>
          <a:endParaRPr lang="ar-IQ"/>
        </a:p>
      </dgm:t>
    </dgm:pt>
    <dgm:pt modelId="{4619A1FE-0E0C-4645-9C1D-8BB9F7FBAB8E}" type="sibTrans" cxnId="{86EC3E48-8826-4BBF-B04E-A97155F6788A}">
      <dgm:prSet/>
      <dgm:spPr/>
      <dgm:t>
        <a:bodyPr/>
        <a:lstStyle/>
        <a:p>
          <a:pPr rtl="1"/>
          <a:endParaRPr lang="ar-IQ"/>
        </a:p>
      </dgm:t>
    </dgm:pt>
    <dgm:pt modelId="{10B9B185-E459-4CB9-8BB5-8458504CEB06}">
      <dgm:prSet phldrT="[نص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تسهيل مهمة اختيار تخاذ القرار</a:t>
          </a:r>
          <a:endParaRPr lang="ar-IQ" dirty="0"/>
        </a:p>
      </dgm:t>
    </dgm:pt>
    <dgm:pt modelId="{D1C2A8C8-8332-40A9-99EC-A2C428C46115}" type="parTrans" cxnId="{18E033B6-BFBA-475B-AFA4-B41D2859870B}">
      <dgm:prSet/>
      <dgm:spPr/>
      <dgm:t>
        <a:bodyPr/>
        <a:lstStyle/>
        <a:p>
          <a:pPr rtl="1"/>
          <a:endParaRPr lang="ar-IQ"/>
        </a:p>
      </dgm:t>
    </dgm:pt>
    <dgm:pt modelId="{F0AF1FE7-F2AB-4E70-8B93-11B0316F78EE}" type="sibTrans" cxnId="{18E033B6-BFBA-475B-AFA4-B41D2859870B}">
      <dgm:prSet/>
      <dgm:spPr/>
      <dgm:t>
        <a:bodyPr/>
        <a:lstStyle/>
        <a:p>
          <a:pPr rtl="1"/>
          <a:endParaRPr lang="ar-IQ"/>
        </a:p>
      </dgm:t>
    </dgm:pt>
    <dgm:pt modelId="{C8FC8052-E850-40E5-B589-33830EE060A3}">
      <dgm:prSet phldrT="[نص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التعرف على النشاطات التنافسية</a:t>
          </a:r>
          <a:endParaRPr lang="ar-IQ" dirty="0"/>
        </a:p>
      </dgm:t>
    </dgm:pt>
    <dgm:pt modelId="{34A48C1C-8B25-4139-BE47-1E727C0F1006}" type="parTrans" cxnId="{37946F54-DF32-4950-91B8-CD1EDEC65114}">
      <dgm:prSet/>
      <dgm:spPr/>
      <dgm:t>
        <a:bodyPr/>
        <a:lstStyle/>
        <a:p>
          <a:pPr rtl="1"/>
          <a:endParaRPr lang="ar-IQ"/>
        </a:p>
      </dgm:t>
    </dgm:pt>
    <dgm:pt modelId="{E4159613-F08D-48BC-B6B0-A23F24130F09}" type="sibTrans" cxnId="{37946F54-DF32-4950-91B8-CD1EDEC65114}">
      <dgm:prSet/>
      <dgm:spPr/>
      <dgm:t>
        <a:bodyPr/>
        <a:lstStyle/>
        <a:p>
          <a:pPr rtl="1"/>
          <a:endParaRPr lang="ar-IQ"/>
        </a:p>
      </dgm:t>
    </dgm:pt>
    <dgm:pt modelId="{E4E3CA7E-0E24-4AEC-ABE2-E3C11055B40D}" type="pres">
      <dgm:prSet presAssocID="{E4823F6D-B5A1-405C-93E6-6579A5155B3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164FDAA0-9165-4AB5-98CB-9661BC41F1AD}" type="pres">
      <dgm:prSet presAssocID="{BBA9A30C-7E3D-493E-BBAA-C01A54D31564}" presName="composite" presStyleCnt="0"/>
      <dgm:spPr/>
    </dgm:pt>
    <dgm:pt modelId="{07F6DA61-4BD1-483D-9631-7BE1C51F03F2}" type="pres">
      <dgm:prSet presAssocID="{BBA9A30C-7E3D-493E-BBAA-C01A54D3156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F323DA2-1873-4DD2-8833-6CDD1C2A10A6}" type="pres">
      <dgm:prSet presAssocID="{BBA9A30C-7E3D-493E-BBAA-C01A54D3156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06E70F29-3D6E-4FF5-8897-D6EA055DEEEB}" type="pres">
      <dgm:prSet presAssocID="{E1FAA625-2A4F-4C91-AA58-328D93E45E09}" presName="sp" presStyleCnt="0"/>
      <dgm:spPr/>
    </dgm:pt>
    <dgm:pt modelId="{14639B19-BB85-42F5-93D2-6B3C437229FA}" type="pres">
      <dgm:prSet presAssocID="{C7F9A133-B387-42C2-B6D1-C61198CA9641}" presName="composite" presStyleCnt="0"/>
      <dgm:spPr/>
    </dgm:pt>
    <dgm:pt modelId="{253A772A-076E-476A-81FB-64BD2B942D1E}" type="pres">
      <dgm:prSet presAssocID="{C7F9A133-B387-42C2-B6D1-C61198CA964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281A174C-FCE4-47CE-A645-F7C499E4E3A0}" type="pres">
      <dgm:prSet presAssocID="{C7F9A133-B387-42C2-B6D1-C61198CA9641}" presName="descendantText" presStyleLbl="alignAcc1" presStyleIdx="1" presStyleCnt="3" custLinFactNeighborX="1767" custLinFactNeighborY="2288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D3C7A63-6746-402F-A2C2-DB5664EA9432}" type="pres">
      <dgm:prSet presAssocID="{001A12FB-8AFD-4672-A15B-266E67A655A4}" presName="sp" presStyleCnt="0"/>
      <dgm:spPr/>
    </dgm:pt>
    <dgm:pt modelId="{2E327011-0585-47BA-B3F4-E854302F5A0C}" type="pres">
      <dgm:prSet presAssocID="{A7C1BC5E-CD26-43E9-B303-D793BF072CD6}" presName="composite" presStyleCnt="0"/>
      <dgm:spPr/>
    </dgm:pt>
    <dgm:pt modelId="{4C082E2A-F1C7-437D-9790-4E83C61085EB}" type="pres">
      <dgm:prSet presAssocID="{A7C1BC5E-CD26-43E9-B303-D793BF072CD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07C6C63-A6A1-4081-8872-9C8C1257EC05}" type="pres">
      <dgm:prSet presAssocID="{A7C1BC5E-CD26-43E9-B303-D793BF072CD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9F5FFFC6-539C-44B2-83C7-8DD6BBC03FE0}" type="presOf" srcId="{C7F9A133-B387-42C2-B6D1-C61198CA9641}" destId="{253A772A-076E-476A-81FB-64BD2B942D1E}" srcOrd="0" destOrd="0" presId="urn:microsoft.com/office/officeart/2005/8/layout/chevron2"/>
    <dgm:cxn modelId="{DF2D9BC4-1706-4C3E-9E6F-B7731C878A29}" type="presOf" srcId="{C8FC8052-E850-40E5-B589-33830EE060A3}" destId="{407C6C63-A6A1-4081-8872-9C8C1257EC05}" srcOrd="0" destOrd="1" presId="urn:microsoft.com/office/officeart/2005/8/layout/chevron2"/>
    <dgm:cxn modelId="{19568907-6048-41BE-916E-78BAE7CFB527}" srcId="{BBA9A30C-7E3D-493E-BBAA-C01A54D31564}" destId="{43EDC1E3-3371-4DF0-A543-E101B70E94F2}" srcOrd="0" destOrd="0" parTransId="{79EF8125-9B6B-47DC-9AE5-175A52752B89}" sibTransId="{4A203A14-4A7A-42EB-B49E-35BE42EA8CCD}"/>
    <dgm:cxn modelId="{226919A8-11A7-4B57-90CA-8995494BCB1E}" srcId="{C7F9A133-B387-42C2-B6D1-C61198CA9641}" destId="{9736FDD5-40BE-46FF-B21C-474F44C5CA03}" srcOrd="0" destOrd="0" parTransId="{EF049F47-1562-470A-8F6B-4F635A71016D}" sibTransId="{E3AAD37D-70F4-498E-8BED-A22D29BA4622}"/>
    <dgm:cxn modelId="{18E033B6-BFBA-475B-AFA4-B41D2859870B}" srcId="{A7C1BC5E-CD26-43E9-B303-D793BF072CD6}" destId="{10B9B185-E459-4CB9-8BB5-8458504CEB06}" srcOrd="0" destOrd="0" parTransId="{D1C2A8C8-8332-40A9-99EC-A2C428C46115}" sibTransId="{F0AF1FE7-F2AB-4E70-8B93-11B0316F78EE}"/>
    <dgm:cxn modelId="{6DF60EB8-D5BD-4F86-85BB-E8D39144014B}" type="presOf" srcId="{A7C1BC5E-CD26-43E9-B303-D793BF072CD6}" destId="{4C082E2A-F1C7-437D-9790-4E83C61085EB}" srcOrd="0" destOrd="0" presId="urn:microsoft.com/office/officeart/2005/8/layout/chevron2"/>
    <dgm:cxn modelId="{20C02A64-AD24-41C5-B5DF-8B0E3A326919}" type="presOf" srcId="{F4ADA3BC-50CF-42AD-839D-0B32A3CEEBFD}" destId="{BF323DA2-1873-4DD2-8833-6CDD1C2A10A6}" srcOrd="0" destOrd="1" presId="urn:microsoft.com/office/officeart/2005/8/layout/chevron2"/>
    <dgm:cxn modelId="{37946F54-DF32-4950-91B8-CD1EDEC65114}" srcId="{A7C1BC5E-CD26-43E9-B303-D793BF072CD6}" destId="{C8FC8052-E850-40E5-B589-33830EE060A3}" srcOrd="1" destOrd="0" parTransId="{34A48C1C-8B25-4139-BE47-1E727C0F1006}" sibTransId="{E4159613-F08D-48BC-B6B0-A23F24130F09}"/>
    <dgm:cxn modelId="{018820E7-8CFA-400C-BC36-EE77F858F44E}" type="presOf" srcId="{10B9B185-E459-4CB9-8BB5-8458504CEB06}" destId="{407C6C63-A6A1-4081-8872-9C8C1257EC05}" srcOrd="0" destOrd="0" presId="urn:microsoft.com/office/officeart/2005/8/layout/chevron2"/>
    <dgm:cxn modelId="{AEEBA977-B719-48FE-8044-A41393F3E8F5}" type="presOf" srcId="{9736FDD5-40BE-46FF-B21C-474F44C5CA03}" destId="{281A174C-FCE4-47CE-A645-F7C499E4E3A0}" srcOrd="0" destOrd="0" presId="urn:microsoft.com/office/officeart/2005/8/layout/chevron2"/>
    <dgm:cxn modelId="{8769E9F2-522B-4B15-B1E7-687BFE848951}" type="presOf" srcId="{43EDC1E3-3371-4DF0-A543-E101B70E94F2}" destId="{BF323DA2-1873-4DD2-8833-6CDD1C2A10A6}" srcOrd="0" destOrd="0" presId="urn:microsoft.com/office/officeart/2005/8/layout/chevron2"/>
    <dgm:cxn modelId="{9F2FF65A-6BD9-48E7-9F55-352170756B41}" type="presOf" srcId="{E4823F6D-B5A1-405C-93E6-6579A5155B3E}" destId="{E4E3CA7E-0E24-4AEC-ABE2-E3C11055B40D}" srcOrd="0" destOrd="0" presId="urn:microsoft.com/office/officeart/2005/8/layout/chevron2"/>
    <dgm:cxn modelId="{9506A0B2-1158-4873-91DC-7A6E1128C16A}" srcId="{C7F9A133-B387-42C2-B6D1-C61198CA9641}" destId="{D979BB6A-A43E-460A-BD66-F808543E2789}" srcOrd="1" destOrd="0" parTransId="{22427EA8-9926-40AE-9488-955B4C629BBC}" sibTransId="{CEDE123A-DC19-4B05-8591-378A8C048E82}"/>
    <dgm:cxn modelId="{2D5EAE40-F56E-4676-A1D0-288928C854F7}" type="presOf" srcId="{D979BB6A-A43E-460A-BD66-F808543E2789}" destId="{281A174C-FCE4-47CE-A645-F7C499E4E3A0}" srcOrd="0" destOrd="1" presId="urn:microsoft.com/office/officeart/2005/8/layout/chevron2"/>
    <dgm:cxn modelId="{6823EE2A-BFE1-4E18-BC56-BFFF6C8A6DD5}" srcId="{BBA9A30C-7E3D-493E-BBAA-C01A54D31564}" destId="{F4ADA3BC-50CF-42AD-839D-0B32A3CEEBFD}" srcOrd="1" destOrd="0" parTransId="{52FF6DE7-80DE-4F1F-878E-83EE7849AE4A}" sibTransId="{C8E45C31-7C58-41DF-AD91-617D4F1F95D5}"/>
    <dgm:cxn modelId="{86EC3E48-8826-4BBF-B04E-A97155F6788A}" srcId="{E4823F6D-B5A1-405C-93E6-6579A5155B3E}" destId="{A7C1BC5E-CD26-43E9-B303-D793BF072CD6}" srcOrd="2" destOrd="0" parTransId="{4152AE9C-FF2F-4985-A055-0DD14D38F5CA}" sibTransId="{4619A1FE-0E0C-4645-9C1D-8BB9F7FBAB8E}"/>
    <dgm:cxn modelId="{6824052D-CF16-40C1-9A26-EC5CD8BF51DC}" type="presOf" srcId="{BBA9A30C-7E3D-493E-BBAA-C01A54D31564}" destId="{07F6DA61-4BD1-483D-9631-7BE1C51F03F2}" srcOrd="0" destOrd="0" presId="urn:microsoft.com/office/officeart/2005/8/layout/chevron2"/>
    <dgm:cxn modelId="{EA6817CF-F155-4E9E-88E5-7A60547EEF88}" srcId="{E4823F6D-B5A1-405C-93E6-6579A5155B3E}" destId="{C7F9A133-B387-42C2-B6D1-C61198CA9641}" srcOrd="1" destOrd="0" parTransId="{EBB41BE2-0C0B-4AF2-967D-BAE526AF16AF}" sibTransId="{001A12FB-8AFD-4672-A15B-266E67A655A4}"/>
    <dgm:cxn modelId="{FE12C4C6-E765-4C5C-B184-E5DF8410F909}" srcId="{E4823F6D-B5A1-405C-93E6-6579A5155B3E}" destId="{BBA9A30C-7E3D-493E-BBAA-C01A54D31564}" srcOrd="0" destOrd="0" parTransId="{7C7F8358-0C0D-43D2-8474-AC0B20839650}" sibTransId="{E1FAA625-2A4F-4C91-AA58-328D93E45E09}"/>
    <dgm:cxn modelId="{10C166C5-F68A-4BAA-80FA-6B332489EA9A}" type="presParOf" srcId="{E4E3CA7E-0E24-4AEC-ABE2-E3C11055B40D}" destId="{164FDAA0-9165-4AB5-98CB-9661BC41F1AD}" srcOrd="0" destOrd="0" presId="urn:microsoft.com/office/officeart/2005/8/layout/chevron2"/>
    <dgm:cxn modelId="{75F38A97-BFDB-4101-BA88-675C138F19F7}" type="presParOf" srcId="{164FDAA0-9165-4AB5-98CB-9661BC41F1AD}" destId="{07F6DA61-4BD1-483D-9631-7BE1C51F03F2}" srcOrd="0" destOrd="0" presId="urn:microsoft.com/office/officeart/2005/8/layout/chevron2"/>
    <dgm:cxn modelId="{1BB7FB7A-29EE-41C3-BB5E-EFA9DFF600FD}" type="presParOf" srcId="{164FDAA0-9165-4AB5-98CB-9661BC41F1AD}" destId="{BF323DA2-1873-4DD2-8833-6CDD1C2A10A6}" srcOrd="1" destOrd="0" presId="urn:microsoft.com/office/officeart/2005/8/layout/chevron2"/>
    <dgm:cxn modelId="{EAF6E316-F554-463B-AF0A-71FFBCECD0F1}" type="presParOf" srcId="{E4E3CA7E-0E24-4AEC-ABE2-E3C11055B40D}" destId="{06E70F29-3D6E-4FF5-8897-D6EA055DEEEB}" srcOrd="1" destOrd="0" presId="urn:microsoft.com/office/officeart/2005/8/layout/chevron2"/>
    <dgm:cxn modelId="{537A0338-27F0-4960-9E08-7DD37B583C2E}" type="presParOf" srcId="{E4E3CA7E-0E24-4AEC-ABE2-E3C11055B40D}" destId="{14639B19-BB85-42F5-93D2-6B3C437229FA}" srcOrd="2" destOrd="0" presId="urn:microsoft.com/office/officeart/2005/8/layout/chevron2"/>
    <dgm:cxn modelId="{5302D55C-64D4-4BCF-A6C3-3B7EC9DF0711}" type="presParOf" srcId="{14639B19-BB85-42F5-93D2-6B3C437229FA}" destId="{253A772A-076E-476A-81FB-64BD2B942D1E}" srcOrd="0" destOrd="0" presId="urn:microsoft.com/office/officeart/2005/8/layout/chevron2"/>
    <dgm:cxn modelId="{453EEFD4-0DF7-4F93-BAF2-5EE266247ED4}" type="presParOf" srcId="{14639B19-BB85-42F5-93D2-6B3C437229FA}" destId="{281A174C-FCE4-47CE-A645-F7C499E4E3A0}" srcOrd="1" destOrd="0" presId="urn:microsoft.com/office/officeart/2005/8/layout/chevron2"/>
    <dgm:cxn modelId="{EC80E8AB-4402-4FDE-A15F-F871407F1F4F}" type="presParOf" srcId="{E4E3CA7E-0E24-4AEC-ABE2-E3C11055B40D}" destId="{6D3C7A63-6746-402F-A2C2-DB5664EA9432}" srcOrd="3" destOrd="0" presId="urn:microsoft.com/office/officeart/2005/8/layout/chevron2"/>
    <dgm:cxn modelId="{550455C0-82A1-4C5C-B59A-58D8577E67C7}" type="presParOf" srcId="{E4E3CA7E-0E24-4AEC-ABE2-E3C11055B40D}" destId="{2E327011-0585-47BA-B3F4-E854302F5A0C}" srcOrd="4" destOrd="0" presId="urn:microsoft.com/office/officeart/2005/8/layout/chevron2"/>
    <dgm:cxn modelId="{319EA144-3829-4418-B1C7-0DCD607007FD}" type="presParOf" srcId="{2E327011-0585-47BA-B3F4-E854302F5A0C}" destId="{4C082E2A-F1C7-437D-9790-4E83C61085EB}" srcOrd="0" destOrd="0" presId="urn:microsoft.com/office/officeart/2005/8/layout/chevron2"/>
    <dgm:cxn modelId="{F9E68102-A020-49BE-A571-B34DE68AEB1F}" type="presParOf" srcId="{2E327011-0585-47BA-B3F4-E854302F5A0C}" destId="{407C6C63-A6A1-4081-8872-9C8C1257EC0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F4E3A42-4674-47DE-BF04-B3E66C65A586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C3A364C2-1CA8-44BF-B3E4-815DB5851073}">
      <dgm:prSet phldrT="[نص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dirty="0" smtClean="0"/>
            <a:t>انواع ابحاث السوق</a:t>
          </a:r>
          <a:endParaRPr lang="ar-IQ" dirty="0"/>
        </a:p>
      </dgm:t>
    </dgm:pt>
    <dgm:pt modelId="{3269DDCA-FACF-4305-821B-591AE60341D1}" type="parTrans" cxnId="{B6933C43-F66D-47D3-AC95-A0FBA79AF5CA}">
      <dgm:prSet/>
      <dgm:spPr/>
      <dgm:t>
        <a:bodyPr/>
        <a:lstStyle/>
        <a:p>
          <a:pPr rtl="1"/>
          <a:endParaRPr lang="ar-IQ"/>
        </a:p>
      </dgm:t>
    </dgm:pt>
    <dgm:pt modelId="{30398122-3EF9-42CF-85FA-91A6BF32EE04}" type="sibTrans" cxnId="{B6933C43-F66D-47D3-AC95-A0FBA79AF5CA}">
      <dgm:prSet/>
      <dgm:spPr/>
      <dgm:t>
        <a:bodyPr/>
        <a:lstStyle/>
        <a:p>
          <a:pPr rtl="1"/>
          <a:endParaRPr lang="ar-IQ"/>
        </a:p>
      </dgm:t>
    </dgm:pt>
    <dgm:pt modelId="{98A74C50-95E6-4748-B856-ECEB10A72C32}">
      <dgm:prSet phldrT="[نص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sz="2800" b="1" dirty="0" smtClean="0">
              <a:solidFill>
                <a:schemeClr val="tx1"/>
              </a:solidFill>
            </a:rPr>
            <a:t>الاستكشافية</a:t>
          </a:r>
          <a:endParaRPr lang="ar-IQ" sz="2800" b="1" dirty="0">
            <a:solidFill>
              <a:schemeClr val="tx1"/>
            </a:solidFill>
          </a:endParaRPr>
        </a:p>
      </dgm:t>
    </dgm:pt>
    <dgm:pt modelId="{8435C686-437A-4AC1-88BA-1D44ECD61BA3}" type="parTrans" cxnId="{886B051C-9442-4029-86B0-36A54F1AFCF9}">
      <dgm:prSet/>
      <dgm:spPr/>
      <dgm:t>
        <a:bodyPr/>
        <a:lstStyle/>
        <a:p>
          <a:pPr rtl="1"/>
          <a:endParaRPr lang="ar-IQ"/>
        </a:p>
      </dgm:t>
    </dgm:pt>
    <dgm:pt modelId="{1261AEF7-BB2D-408F-8351-1A6A34742266}" type="sibTrans" cxnId="{886B051C-9442-4029-86B0-36A54F1AFCF9}">
      <dgm:prSet/>
      <dgm:spPr/>
      <dgm:t>
        <a:bodyPr/>
        <a:lstStyle/>
        <a:p>
          <a:pPr rtl="1"/>
          <a:endParaRPr lang="ar-IQ"/>
        </a:p>
      </dgm:t>
    </dgm:pt>
    <dgm:pt modelId="{3E9567A3-9BAF-443F-96DD-F16DF1F3C9DA}">
      <dgm:prSet phldrT="[نص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sz="3200" b="1" dirty="0" smtClean="0">
              <a:solidFill>
                <a:schemeClr val="tx1"/>
              </a:solidFill>
            </a:rPr>
            <a:t>الوصفية</a:t>
          </a:r>
          <a:endParaRPr lang="ar-IQ" sz="3200" b="1" dirty="0">
            <a:solidFill>
              <a:schemeClr val="tx1"/>
            </a:solidFill>
          </a:endParaRPr>
        </a:p>
      </dgm:t>
    </dgm:pt>
    <dgm:pt modelId="{E1C0944E-02BC-473C-AAA1-9A367B909B4D}" type="parTrans" cxnId="{BFFE167B-4969-41EB-BF66-B16340B52041}">
      <dgm:prSet/>
      <dgm:spPr/>
      <dgm:t>
        <a:bodyPr/>
        <a:lstStyle/>
        <a:p>
          <a:pPr rtl="1"/>
          <a:endParaRPr lang="ar-IQ"/>
        </a:p>
      </dgm:t>
    </dgm:pt>
    <dgm:pt modelId="{96DC6010-3956-4941-9E9A-E46F86250780}" type="sibTrans" cxnId="{BFFE167B-4969-41EB-BF66-B16340B52041}">
      <dgm:prSet/>
      <dgm:spPr/>
      <dgm:t>
        <a:bodyPr/>
        <a:lstStyle/>
        <a:p>
          <a:pPr rtl="1"/>
          <a:endParaRPr lang="ar-IQ"/>
        </a:p>
      </dgm:t>
    </dgm:pt>
    <dgm:pt modelId="{10029E96-5460-4E50-8035-940E55C761DE}">
      <dgm:prSet phldrT="[نص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sz="3200" b="1" dirty="0" smtClean="0">
              <a:solidFill>
                <a:schemeClr val="tx1"/>
              </a:solidFill>
            </a:rPr>
            <a:t>السببية</a:t>
          </a:r>
          <a:endParaRPr lang="ar-IQ" sz="3200" b="1" dirty="0">
            <a:solidFill>
              <a:schemeClr val="tx1"/>
            </a:solidFill>
          </a:endParaRPr>
        </a:p>
      </dgm:t>
    </dgm:pt>
    <dgm:pt modelId="{588E1B45-E1C6-4D11-84DD-17001475BC50}" type="parTrans" cxnId="{30F95E05-D8C8-4BFC-A7D6-EA796AE2F583}">
      <dgm:prSet/>
      <dgm:spPr/>
      <dgm:t>
        <a:bodyPr/>
        <a:lstStyle/>
        <a:p>
          <a:pPr rtl="1"/>
          <a:endParaRPr lang="ar-IQ"/>
        </a:p>
      </dgm:t>
    </dgm:pt>
    <dgm:pt modelId="{44D673A6-CD07-4EAA-A9D7-6048BA244300}" type="sibTrans" cxnId="{30F95E05-D8C8-4BFC-A7D6-EA796AE2F583}">
      <dgm:prSet/>
      <dgm:spPr/>
      <dgm:t>
        <a:bodyPr/>
        <a:lstStyle/>
        <a:p>
          <a:pPr rtl="1"/>
          <a:endParaRPr lang="ar-IQ"/>
        </a:p>
      </dgm:t>
    </dgm:pt>
    <dgm:pt modelId="{FE606BEE-67C0-46FF-AC25-80932D9ED6C6}" type="pres">
      <dgm:prSet presAssocID="{BF4E3A42-4674-47DE-BF04-B3E66C65A58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CD74F4E5-D8BA-4349-9B3D-2A0E19C0CEDE}" type="pres">
      <dgm:prSet presAssocID="{BF4E3A42-4674-47DE-BF04-B3E66C65A586}" presName="radial" presStyleCnt="0">
        <dgm:presLayoutVars>
          <dgm:animLvl val="ctr"/>
        </dgm:presLayoutVars>
      </dgm:prSet>
      <dgm:spPr/>
    </dgm:pt>
    <dgm:pt modelId="{3F060CA7-779C-4EC7-9FFE-DF9B8EF2BDDF}" type="pres">
      <dgm:prSet presAssocID="{C3A364C2-1CA8-44BF-B3E4-815DB5851073}" presName="centerShape" presStyleLbl="vennNode1" presStyleIdx="0" presStyleCnt="4" custScaleX="108003" custScaleY="107659" custLinFactNeighborX="283" custLinFactNeighborY="90"/>
      <dgm:spPr/>
      <dgm:t>
        <a:bodyPr/>
        <a:lstStyle/>
        <a:p>
          <a:pPr rtl="1"/>
          <a:endParaRPr lang="ar-IQ"/>
        </a:p>
      </dgm:t>
    </dgm:pt>
    <dgm:pt modelId="{317058BD-5BF0-4472-B3AE-73B7D8DE83C4}" type="pres">
      <dgm:prSet presAssocID="{98A74C50-95E6-4748-B856-ECEB10A72C32}" presName="node" presStyleLbl="vennNode1" presStyleIdx="1" presStyleCnt="4" custScaleX="126000" custScaleY="95216" custRadScaleRad="99756" custRadScaleInc="39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9E5AD3C0-3100-4018-AF70-FAEA0033A23F}" type="pres">
      <dgm:prSet presAssocID="{3E9567A3-9BAF-443F-96DD-F16DF1F3C9DA}" presName="node" presStyleLbl="vennNode1" presStyleIdx="2" presStyleCnt="4" custScaleX="124391" custScaleY="86177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133A265-43B8-4584-987F-6A7BC5090384}" type="pres">
      <dgm:prSet presAssocID="{10029E96-5460-4E50-8035-940E55C761DE}" presName="node" presStyleLbl="vennNode1" presStyleIdx="3" presStyleCnt="4" custScaleX="114505" custScaleY="9516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26C14024-9D93-4F4B-A39B-4D38D8BC05D8}" type="presOf" srcId="{BF4E3A42-4674-47DE-BF04-B3E66C65A586}" destId="{FE606BEE-67C0-46FF-AC25-80932D9ED6C6}" srcOrd="0" destOrd="0" presId="urn:microsoft.com/office/officeart/2005/8/layout/radial3"/>
    <dgm:cxn modelId="{30F95E05-D8C8-4BFC-A7D6-EA796AE2F583}" srcId="{C3A364C2-1CA8-44BF-B3E4-815DB5851073}" destId="{10029E96-5460-4E50-8035-940E55C761DE}" srcOrd="2" destOrd="0" parTransId="{588E1B45-E1C6-4D11-84DD-17001475BC50}" sibTransId="{44D673A6-CD07-4EAA-A9D7-6048BA244300}"/>
    <dgm:cxn modelId="{886B051C-9442-4029-86B0-36A54F1AFCF9}" srcId="{C3A364C2-1CA8-44BF-B3E4-815DB5851073}" destId="{98A74C50-95E6-4748-B856-ECEB10A72C32}" srcOrd="0" destOrd="0" parTransId="{8435C686-437A-4AC1-88BA-1D44ECD61BA3}" sibTransId="{1261AEF7-BB2D-408F-8351-1A6A34742266}"/>
    <dgm:cxn modelId="{BFFE167B-4969-41EB-BF66-B16340B52041}" srcId="{C3A364C2-1CA8-44BF-B3E4-815DB5851073}" destId="{3E9567A3-9BAF-443F-96DD-F16DF1F3C9DA}" srcOrd="1" destOrd="0" parTransId="{E1C0944E-02BC-473C-AAA1-9A367B909B4D}" sibTransId="{96DC6010-3956-4941-9E9A-E46F86250780}"/>
    <dgm:cxn modelId="{5D93EFB1-39C0-45AD-9ADE-61B1F50B1520}" type="presOf" srcId="{98A74C50-95E6-4748-B856-ECEB10A72C32}" destId="{317058BD-5BF0-4472-B3AE-73B7D8DE83C4}" srcOrd="0" destOrd="0" presId="urn:microsoft.com/office/officeart/2005/8/layout/radial3"/>
    <dgm:cxn modelId="{228ED651-CF7A-4475-A58B-D7B8454C39E2}" type="presOf" srcId="{C3A364C2-1CA8-44BF-B3E4-815DB5851073}" destId="{3F060CA7-779C-4EC7-9FFE-DF9B8EF2BDDF}" srcOrd="0" destOrd="0" presId="urn:microsoft.com/office/officeart/2005/8/layout/radial3"/>
    <dgm:cxn modelId="{B6CA4D5D-545D-4D34-A026-75416A532175}" type="presOf" srcId="{10029E96-5460-4E50-8035-940E55C761DE}" destId="{C133A265-43B8-4584-987F-6A7BC5090384}" srcOrd="0" destOrd="0" presId="urn:microsoft.com/office/officeart/2005/8/layout/radial3"/>
    <dgm:cxn modelId="{B6933C43-F66D-47D3-AC95-A0FBA79AF5CA}" srcId="{BF4E3A42-4674-47DE-BF04-B3E66C65A586}" destId="{C3A364C2-1CA8-44BF-B3E4-815DB5851073}" srcOrd="0" destOrd="0" parTransId="{3269DDCA-FACF-4305-821B-591AE60341D1}" sibTransId="{30398122-3EF9-42CF-85FA-91A6BF32EE04}"/>
    <dgm:cxn modelId="{CFB22EE5-28D9-40AA-B818-E65AE084E81D}" type="presOf" srcId="{3E9567A3-9BAF-443F-96DD-F16DF1F3C9DA}" destId="{9E5AD3C0-3100-4018-AF70-FAEA0033A23F}" srcOrd="0" destOrd="0" presId="urn:microsoft.com/office/officeart/2005/8/layout/radial3"/>
    <dgm:cxn modelId="{20CDDA18-4EBF-43FC-87F5-8EF7B35661C0}" type="presParOf" srcId="{FE606BEE-67C0-46FF-AC25-80932D9ED6C6}" destId="{CD74F4E5-D8BA-4349-9B3D-2A0E19C0CEDE}" srcOrd="0" destOrd="0" presId="urn:microsoft.com/office/officeart/2005/8/layout/radial3"/>
    <dgm:cxn modelId="{C5409A22-F43D-4698-8241-18218CE6B6B6}" type="presParOf" srcId="{CD74F4E5-D8BA-4349-9B3D-2A0E19C0CEDE}" destId="{3F060CA7-779C-4EC7-9FFE-DF9B8EF2BDDF}" srcOrd="0" destOrd="0" presId="urn:microsoft.com/office/officeart/2005/8/layout/radial3"/>
    <dgm:cxn modelId="{3CE265B2-A906-44C1-9E1A-1F69A33BDA07}" type="presParOf" srcId="{CD74F4E5-D8BA-4349-9B3D-2A0E19C0CEDE}" destId="{317058BD-5BF0-4472-B3AE-73B7D8DE83C4}" srcOrd="1" destOrd="0" presId="urn:microsoft.com/office/officeart/2005/8/layout/radial3"/>
    <dgm:cxn modelId="{DEF32F2C-75D6-4648-BD64-72DB262EA0C1}" type="presParOf" srcId="{CD74F4E5-D8BA-4349-9B3D-2A0E19C0CEDE}" destId="{9E5AD3C0-3100-4018-AF70-FAEA0033A23F}" srcOrd="2" destOrd="0" presId="urn:microsoft.com/office/officeart/2005/8/layout/radial3"/>
    <dgm:cxn modelId="{A8FF91F2-7FB5-488C-80C2-18A429AD9DB3}" type="presParOf" srcId="{CD74F4E5-D8BA-4349-9B3D-2A0E19C0CEDE}" destId="{C133A265-43B8-4584-987F-6A7BC5090384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A93871-ABDE-4116-892D-F0CD364121BC}">
      <dsp:nvSpPr>
        <dsp:cNvPr id="0" name=""/>
        <dsp:cNvSpPr/>
      </dsp:nvSpPr>
      <dsp:spPr>
        <a:xfrm>
          <a:off x="0" y="73306"/>
          <a:ext cx="2767807" cy="1660684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000" kern="1200" dirty="0" smtClean="0"/>
            <a:t>وفرة المصادر (الموارد)</a:t>
          </a:r>
          <a:endParaRPr lang="ar-IQ" sz="4000" kern="1200" dirty="0"/>
        </a:p>
      </dsp:txBody>
      <dsp:txXfrm>
        <a:off x="0" y="73306"/>
        <a:ext cx="2767807" cy="1660684"/>
      </dsp:txXfrm>
    </dsp:sp>
    <dsp:sp modelId="{19016A11-BC05-49E2-89A6-B95F7A937DAA}">
      <dsp:nvSpPr>
        <dsp:cNvPr id="0" name=""/>
        <dsp:cNvSpPr/>
      </dsp:nvSpPr>
      <dsp:spPr>
        <a:xfrm>
          <a:off x="3044588" y="73306"/>
          <a:ext cx="2767807" cy="1660684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000" kern="1200" dirty="0" smtClean="0"/>
            <a:t>التوقيت</a:t>
          </a:r>
          <a:endParaRPr lang="ar-IQ" sz="4000" kern="1200" dirty="0"/>
        </a:p>
      </dsp:txBody>
      <dsp:txXfrm>
        <a:off x="3044588" y="73306"/>
        <a:ext cx="2767807" cy="1660684"/>
      </dsp:txXfrm>
    </dsp:sp>
    <dsp:sp modelId="{BEC79D8D-A604-4050-BC4F-86D4830C484A}">
      <dsp:nvSpPr>
        <dsp:cNvPr id="0" name=""/>
        <dsp:cNvSpPr/>
      </dsp:nvSpPr>
      <dsp:spPr>
        <a:xfrm>
          <a:off x="6089177" y="73306"/>
          <a:ext cx="2767807" cy="1660684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000" kern="1200" dirty="0" smtClean="0"/>
            <a:t>الصلة</a:t>
          </a:r>
          <a:endParaRPr lang="ar-IQ" sz="4000" kern="1200" dirty="0"/>
        </a:p>
      </dsp:txBody>
      <dsp:txXfrm>
        <a:off x="6089177" y="73306"/>
        <a:ext cx="2767807" cy="1660684"/>
      </dsp:txXfrm>
    </dsp:sp>
    <dsp:sp modelId="{963DB2CA-C84F-4459-ACA4-CAC281B99EF4}">
      <dsp:nvSpPr>
        <dsp:cNvPr id="0" name=""/>
        <dsp:cNvSpPr/>
      </dsp:nvSpPr>
      <dsp:spPr>
        <a:xfrm>
          <a:off x="1522294" y="2010771"/>
          <a:ext cx="2767807" cy="1660684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000" kern="1200" dirty="0" smtClean="0"/>
            <a:t>تحليل الكلفة والمنفعة</a:t>
          </a:r>
          <a:endParaRPr lang="ar-IQ" sz="4000" kern="1200" dirty="0"/>
        </a:p>
      </dsp:txBody>
      <dsp:txXfrm>
        <a:off x="1522294" y="2010771"/>
        <a:ext cx="2767807" cy="1660684"/>
      </dsp:txXfrm>
    </dsp:sp>
    <dsp:sp modelId="{9B727FF9-EF5C-42BD-B701-516146ED6121}">
      <dsp:nvSpPr>
        <dsp:cNvPr id="0" name=""/>
        <dsp:cNvSpPr/>
      </dsp:nvSpPr>
      <dsp:spPr>
        <a:xfrm>
          <a:off x="4566882" y="2010771"/>
          <a:ext cx="2767807" cy="1660684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000" kern="1200" dirty="0" smtClean="0"/>
            <a:t>الحاجة الى معلومات جديدة</a:t>
          </a:r>
          <a:endParaRPr lang="ar-IQ" sz="4000" kern="1200" dirty="0"/>
        </a:p>
      </dsp:txBody>
      <dsp:txXfrm>
        <a:off x="4566882" y="2010771"/>
        <a:ext cx="2767807" cy="16606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A93871-ABDE-4116-892D-F0CD364121BC}">
      <dsp:nvSpPr>
        <dsp:cNvPr id="0" name=""/>
        <dsp:cNvSpPr/>
      </dsp:nvSpPr>
      <dsp:spPr>
        <a:xfrm>
          <a:off x="0" y="73306"/>
          <a:ext cx="2767807" cy="1660684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500" kern="1200" dirty="0" smtClean="0"/>
            <a:t>خصائص السوق </a:t>
          </a:r>
          <a:endParaRPr lang="ar-IQ" sz="4500" kern="1200" dirty="0"/>
        </a:p>
      </dsp:txBody>
      <dsp:txXfrm>
        <a:off x="0" y="73306"/>
        <a:ext cx="2767807" cy="1660684"/>
      </dsp:txXfrm>
    </dsp:sp>
    <dsp:sp modelId="{19016A11-BC05-49E2-89A6-B95F7A937DAA}">
      <dsp:nvSpPr>
        <dsp:cNvPr id="0" name=""/>
        <dsp:cNvSpPr/>
      </dsp:nvSpPr>
      <dsp:spPr>
        <a:xfrm>
          <a:off x="3044588" y="73306"/>
          <a:ext cx="2767807" cy="1660684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500" kern="1200" dirty="0" smtClean="0"/>
            <a:t>تحليل الحصة السوقية</a:t>
          </a:r>
          <a:endParaRPr lang="ar-IQ" sz="4500" kern="1200" dirty="0"/>
        </a:p>
      </dsp:txBody>
      <dsp:txXfrm>
        <a:off x="3044588" y="73306"/>
        <a:ext cx="2767807" cy="1660684"/>
      </dsp:txXfrm>
    </dsp:sp>
    <dsp:sp modelId="{BEC79D8D-A604-4050-BC4F-86D4830C484A}">
      <dsp:nvSpPr>
        <dsp:cNvPr id="0" name=""/>
        <dsp:cNvSpPr/>
      </dsp:nvSpPr>
      <dsp:spPr>
        <a:xfrm>
          <a:off x="6089177" y="73306"/>
          <a:ext cx="2767807" cy="1660684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500" kern="1200" dirty="0" smtClean="0"/>
            <a:t>امكانيات السوق</a:t>
          </a:r>
          <a:endParaRPr lang="ar-IQ" sz="4500" kern="1200" dirty="0"/>
        </a:p>
      </dsp:txBody>
      <dsp:txXfrm>
        <a:off x="6089177" y="73306"/>
        <a:ext cx="2767807" cy="1660684"/>
      </dsp:txXfrm>
    </dsp:sp>
    <dsp:sp modelId="{963DB2CA-C84F-4459-ACA4-CAC281B99EF4}">
      <dsp:nvSpPr>
        <dsp:cNvPr id="0" name=""/>
        <dsp:cNvSpPr/>
      </dsp:nvSpPr>
      <dsp:spPr>
        <a:xfrm>
          <a:off x="3096346" y="1944211"/>
          <a:ext cx="2767807" cy="1660684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500" kern="1200" dirty="0" err="1" smtClean="0"/>
            <a:t>التنبوء</a:t>
          </a:r>
          <a:endParaRPr lang="ar-IQ" sz="4500" kern="1200" dirty="0"/>
        </a:p>
      </dsp:txBody>
      <dsp:txXfrm>
        <a:off x="3096346" y="1944211"/>
        <a:ext cx="2767807" cy="1660684"/>
      </dsp:txXfrm>
    </dsp:sp>
    <dsp:sp modelId="{9B727FF9-EF5C-42BD-B701-516146ED6121}">
      <dsp:nvSpPr>
        <dsp:cNvPr id="0" name=""/>
        <dsp:cNvSpPr/>
      </dsp:nvSpPr>
      <dsp:spPr>
        <a:xfrm>
          <a:off x="6048684" y="1944211"/>
          <a:ext cx="2767807" cy="1660684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500" kern="1200" dirty="0" smtClean="0"/>
            <a:t>تحليل المبيعات</a:t>
          </a:r>
          <a:endParaRPr lang="ar-IQ" sz="4500" kern="1200" dirty="0"/>
        </a:p>
      </dsp:txBody>
      <dsp:txXfrm>
        <a:off x="6048684" y="1944211"/>
        <a:ext cx="2767807" cy="1660684"/>
      </dsp:txXfrm>
    </dsp:sp>
    <dsp:sp modelId="{E21BF8FF-7D2A-4A3A-9701-1999638546F2}">
      <dsp:nvSpPr>
        <dsp:cNvPr id="0" name=""/>
        <dsp:cNvSpPr/>
      </dsp:nvSpPr>
      <dsp:spPr>
        <a:xfrm>
          <a:off x="0" y="1944211"/>
          <a:ext cx="2767807" cy="1660684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500" kern="1200" dirty="0" smtClean="0"/>
            <a:t>التطبيقات الاخرى</a:t>
          </a:r>
          <a:endParaRPr lang="ar-IQ" sz="4500" kern="1200" dirty="0"/>
        </a:p>
      </dsp:txBody>
      <dsp:txXfrm>
        <a:off x="0" y="1944211"/>
        <a:ext cx="2767807" cy="16606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70ADD2-1F9E-4FFD-86E4-6B05AA4C4FE3}">
      <dsp:nvSpPr>
        <dsp:cNvPr id="0" name=""/>
        <dsp:cNvSpPr/>
      </dsp:nvSpPr>
      <dsp:spPr>
        <a:xfrm>
          <a:off x="2839447" y="494069"/>
          <a:ext cx="3829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2904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500" kern="1200"/>
        </a:p>
      </dsp:txBody>
      <dsp:txXfrm>
        <a:off x="3020562" y="537722"/>
        <a:ext cx="20675" cy="4135"/>
      </dsp:txXfrm>
    </dsp:sp>
    <dsp:sp modelId="{DAB4F74F-842C-4966-8B9C-F931107BEEBD}">
      <dsp:nvSpPr>
        <dsp:cNvPr id="0" name=""/>
        <dsp:cNvSpPr/>
      </dsp:nvSpPr>
      <dsp:spPr>
        <a:xfrm>
          <a:off x="1043404" y="436"/>
          <a:ext cx="1797843" cy="1078706"/>
        </a:xfrm>
        <a:prstGeom prst="rect">
          <a:avLst/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>
              <a:solidFill>
                <a:schemeClr val="tx1"/>
              </a:solidFill>
            </a:rPr>
            <a:t>تحديد المشكلة (الهدف)</a:t>
          </a:r>
          <a:endParaRPr lang="ar-IQ" sz="2400" b="1" kern="1200" dirty="0">
            <a:solidFill>
              <a:schemeClr val="tx1"/>
            </a:solidFill>
          </a:endParaRPr>
        </a:p>
      </dsp:txBody>
      <dsp:txXfrm>
        <a:off x="1043404" y="436"/>
        <a:ext cx="1797843" cy="1078706"/>
      </dsp:txXfrm>
    </dsp:sp>
    <dsp:sp modelId="{F563984F-3071-491D-B786-D3B9C7CD51F7}">
      <dsp:nvSpPr>
        <dsp:cNvPr id="0" name=""/>
        <dsp:cNvSpPr/>
      </dsp:nvSpPr>
      <dsp:spPr>
        <a:xfrm>
          <a:off x="1942326" y="1077342"/>
          <a:ext cx="2211347" cy="382904"/>
        </a:xfrm>
        <a:custGeom>
          <a:avLst/>
          <a:gdLst/>
          <a:ahLst/>
          <a:cxnLst/>
          <a:rect l="0" t="0" r="0" b="0"/>
          <a:pathLst>
            <a:path>
              <a:moveTo>
                <a:pt x="2211347" y="0"/>
              </a:moveTo>
              <a:lnTo>
                <a:pt x="2211347" y="208552"/>
              </a:lnTo>
              <a:lnTo>
                <a:pt x="0" y="208552"/>
              </a:lnTo>
              <a:lnTo>
                <a:pt x="0" y="382904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500" kern="1200"/>
        </a:p>
      </dsp:txBody>
      <dsp:txXfrm>
        <a:off x="2991758" y="1266727"/>
        <a:ext cx="112483" cy="4135"/>
      </dsp:txXfrm>
    </dsp:sp>
    <dsp:sp modelId="{808709DF-EFCF-44E6-BCDC-BE45FA671334}">
      <dsp:nvSpPr>
        <dsp:cNvPr id="0" name=""/>
        <dsp:cNvSpPr/>
      </dsp:nvSpPr>
      <dsp:spPr>
        <a:xfrm>
          <a:off x="3254752" y="436"/>
          <a:ext cx="1797843" cy="1078706"/>
        </a:xfrm>
        <a:prstGeom prst="rect">
          <a:avLst/>
        </a:prstGeom>
        <a:solidFill>
          <a:schemeClr val="accent4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>
              <a:solidFill>
                <a:schemeClr val="tx1"/>
              </a:solidFill>
            </a:rPr>
            <a:t>التخطيط</a:t>
          </a:r>
          <a:endParaRPr lang="ar-IQ" sz="2400" b="1" kern="1200" dirty="0">
            <a:solidFill>
              <a:schemeClr val="tx1"/>
            </a:solidFill>
          </a:endParaRPr>
        </a:p>
      </dsp:txBody>
      <dsp:txXfrm>
        <a:off x="3254752" y="436"/>
        <a:ext cx="1797843" cy="1078706"/>
      </dsp:txXfrm>
    </dsp:sp>
    <dsp:sp modelId="{A4325A0F-0A6F-42A7-8B6A-02C4082F83E9}">
      <dsp:nvSpPr>
        <dsp:cNvPr id="0" name=""/>
        <dsp:cNvSpPr/>
      </dsp:nvSpPr>
      <dsp:spPr>
        <a:xfrm>
          <a:off x="2839447" y="1986280"/>
          <a:ext cx="3829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2904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500" kern="1200"/>
        </a:p>
      </dsp:txBody>
      <dsp:txXfrm>
        <a:off x="3020562" y="2029932"/>
        <a:ext cx="20675" cy="4135"/>
      </dsp:txXfrm>
    </dsp:sp>
    <dsp:sp modelId="{BCDCA5D8-3C04-4341-B5BE-2FBEFCA38A96}">
      <dsp:nvSpPr>
        <dsp:cNvPr id="0" name=""/>
        <dsp:cNvSpPr/>
      </dsp:nvSpPr>
      <dsp:spPr>
        <a:xfrm>
          <a:off x="1043404" y="1492646"/>
          <a:ext cx="1797843" cy="1078706"/>
        </a:xfrm>
        <a:prstGeom prst="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>
              <a:solidFill>
                <a:schemeClr val="tx1"/>
              </a:solidFill>
            </a:rPr>
            <a:t>التنفيذ</a:t>
          </a:r>
          <a:endParaRPr lang="ar-IQ" sz="2400" b="1" kern="1200" dirty="0">
            <a:solidFill>
              <a:schemeClr val="tx1"/>
            </a:solidFill>
          </a:endParaRPr>
        </a:p>
      </dsp:txBody>
      <dsp:txXfrm>
        <a:off x="1043404" y="1492646"/>
        <a:ext cx="1797843" cy="1078706"/>
      </dsp:txXfrm>
    </dsp:sp>
    <dsp:sp modelId="{8C1B676B-D194-4D3D-A85B-B75BCAA1C501}">
      <dsp:nvSpPr>
        <dsp:cNvPr id="0" name=""/>
        <dsp:cNvSpPr/>
      </dsp:nvSpPr>
      <dsp:spPr>
        <a:xfrm>
          <a:off x="1942326" y="2569553"/>
          <a:ext cx="2211347" cy="382904"/>
        </a:xfrm>
        <a:custGeom>
          <a:avLst/>
          <a:gdLst/>
          <a:ahLst/>
          <a:cxnLst/>
          <a:rect l="0" t="0" r="0" b="0"/>
          <a:pathLst>
            <a:path>
              <a:moveTo>
                <a:pt x="2211347" y="0"/>
              </a:moveTo>
              <a:lnTo>
                <a:pt x="2211347" y="208552"/>
              </a:lnTo>
              <a:lnTo>
                <a:pt x="0" y="208552"/>
              </a:lnTo>
              <a:lnTo>
                <a:pt x="0" y="382904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500" kern="1200"/>
        </a:p>
      </dsp:txBody>
      <dsp:txXfrm>
        <a:off x="2991758" y="2758937"/>
        <a:ext cx="112483" cy="4135"/>
      </dsp:txXfrm>
    </dsp:sp>
    <dsp:sp modelId="{559E760A-CDD6-4C7A-9CCB-2D28C445B64B}">
      <dsp:nvSpPr>
        <dsp:cNvPr id="0" name=""/>
        <dsp:cNvSpPr/>
      </dsp:nvSpPr>
      <dsp:spPr>
        <a:xfrm>
          <a:off x="3254752" y="1492646"/>
          <a:ext cx="1797843" cy="1078706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>
              <a:solidFill>
                <a:schemeClr val="tx1"/>
              </a:solidFill>
            </a:rPr>
            <a:t>الرقابة</a:t>
          </a:r>
          <a:endParaRPr lang="ar-IQ" sz="2400" b="1" kern="1200" dirty="0">
            <a:solidFill>
              <a:schemeClr val="tx1"/>
            </a:solidFill>
          </a:endParaRPr>
        </a:p>
      </dsp:txBody>
      <dsp:txXfrm>
        <a:off x="3254752" y="1492646"/>
        <a:ext cx="1797843" cy="1078706"/>
      </dsp:txXfrm>
    </dsp:sp>
    <dsp:sp modelId="{5D6BABF9-16AD-4C89-A631-5BA10EE82633}">
      <dsp:nvSpPr>
        <dsp:cNvPr id="0" name=""/>
        <dsp:cNvSpPr/>
      </dsp:nvSpPr>
      <dsp:spPr>
        <a:xfrm>
          <a:off x="1043404" y="2984857"/>
          <a:ext cx="1797843" cy="1078706"/>
        </a:xfrm>
        <a:prstGeom prst="rect">
          <a:avLst/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تقييم الاداء</a:t>
          </a:r>
          <a:endParaRPr lang="ar-IQ" sz="2400" b="1" kern="1200" dirty="0"/>
        </a:p>
      </dsp:txBody>
      <dsp:txXfrm>
        <a:off x="1043404" y="2984857"/>
        <a:ext cx="1797843" cy="10787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F6DA61-4BD1-483D-9631-7BE1C51F03F2}">
      <dsp:nvSpPr>
        <dsp:cNvPr id="0" name=""/>
        <dsp:cNvSpPr/>
      </dsp:nvSpPr>
      <dsp:spPr>
        <a:xfrm rot="5400000">
          <a:off x="-253337" y="253515"/>
          <a:ext cx="1688918" cy="1182242"/>
        </a:xfrm>
        <a:prstGeom prst="chevron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3500" kern="1200" dirty="0"/>
        </a:p>
      </dsp:txBody>
      <dsp:txXfrm rot="-5400000">
        <a:off x="1" y="591298"/>
        <a:ext cx="1182242" cy="506676"/>
      </dsp:txXfrm>
    </dsp:sp>
    <dsp:sp modelId="{BF323DA2-1873-4DD2-8833-6CDD1C2A10A6}">
      <dsp:nvSpPr>
        <dsp:cNvPr id="0" name=""/>
        <dsp:cNvSpPr/>
      </dsp:nvSpPr>
      <dsp:spPr>
        <a:xfrm rot="5400000">
          <a:off x="4182682" y="-3000262"/>
          <a:ext cx="1097796" cy="7098677"/>
        </a:xfrm>
        <a:prstGeom prst="round2Same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r" defTabSz="13779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3100" kern="1200" dirty="0" smtClean="0"/>
            <a:t>تحديد السوق المتوقعة لمنتجات معينة</a:t>
          </a:r>
          <a:endParaRPr lang="ar-IQ" sz="3100" kern="1200" dirty="0"/>
        </a:p>
        <a:p>
          <a:pPr marL="285750" lvl="1" indent="-285750" algn="r" defTabSz="13779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3100" kern="1200" dirty="0" smtClean="0"/>
            <a:t>تقويم المنافسة السائدة في السوق ونوعيتها وقوتها</a:t>
          </a:r>
          <a:endParaRPr lang="ar-IQ" sz="3100" kern="1200" dirty="0"/>
        </a:p>
      </dsp:txBody>
      <dsp:txXfrm rot="-5400000">
        <a:off x="1182242" y="53768"/>
        <a:ext cx="7045087" cy="990616"/>
      </dsp:txXfrm>
    </dsp:sp>
    <dsp:sp modelId="{253A772A-076E-476A-81FB-64BD2B942D1E}">
      <dsp:nvSpPr>
        <dsp:cNvPr id="0" name=""/>
        <dsp:cNvSpPr/>
      </dsp:nvSpPr>
      <dsp:spPr>
        <a:xfrm rot="5400000">
          <a:off x="-253337" y="1749138"/>
          <a:ext cx="1688918" cy="1182242"/>
        </a:xfrm>
        <a:prstGeom prst="chevron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3500" kern="1200" dirty="0"/>
        </a:p>
      </dsp:txBody>
      <dsp:txXfrm rot="-5400000">
        <a:off x="1" y="2086921"/>
        <a:ext cx="1182242" cy="506676"/>
      </dsp:txXfrm>
    </dsp:sp>
    <dsp:sp modelId="{281A174C-FCE4-47CE-A645-F7C499E4E3A0}">
      <dsp:nvSpPr>
        <dsp:cNvPr id="0" name=""/>
        <dsp:cNvSpPr/>
      </dsp:nvSpPr>
      <dsp:spPr>
        <a:xfrm rot="5400000">
          <a:off x="4182682" y="-1479521"/>
          <a:ext cx="1097796" cy="7098677"/>
        </a:xfrm>
        <a:prstGeom prst="round2Same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5">
              <a:shade val="25000"/>
              <a:satMod val="15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r" defTabSz="13779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3100" kern="1200" dirty="0" smtClean="0"/>
            <a:t>تقدير القوة </a:t>
          </a:r>
          <a:r>
            <a:rPr lang="ar-IQ" sz="3100" kern="1200" dirty="0" err="1" smtClean="0"/>
            <a:t>البيعية</a:t>
          </a:r>
          <a:r>
            <a:rPr lang="ar-IQ" sz="3100" kern="1200" dirty="0" smtClean="0"/>
            <a:t> في مختلف المناطق </a:t>
          </a:r>
          <a:endParaRPr lang="ar-IQ" sz="3100" kern="1200" dirty="0"/>
        </a:p>
        <a:p>
          <a:pPr marL="285750" lvl="1" indent="-285750" algn="r" defTabSz="13779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3100" kern="1200" dirty="0" smtClean="0"/>
            <a:t>بيان ومعرفة حصة المنظمة في السوق</a:t>
          </a:r>
          <a:endParaRPr lang="ar-IQ" sz="3100" kern="1200" dirty="0"/>
        </a:p>
      </dsp:txBody>
      <dsp:txXfrm rot="-5400000">
        <a:off x="1182242" y="1574509"/>
        <a:ext cx="7045087" cy="990616"/>
      </dsp:txXfrm>
    </dsp:sp>
    <dsp:sp modelId="{4C082E2A-F1C7-437D-9790-4E83C61085EB}">
      <dsp:nvSpPr>
        <dsp:cNvPr id="0" name=""/>
        <dsp:cNvSpPr/>
      </dsp:nvSpPr>
      <dsp:spPr>
        <a:xfrm rot="5400000">
          <a:off x="-253337" y="3244762"/>
          <a:ext cx="1688918" cy="1182242"/>
        </a:xfrm>
        <a:prstGeom prst="chevron">
          <a:avLst/>
        </a:prstGeom>
        <a:gradFill rotWithShape="1">
          <a:gsLst>
            <a:gs pos="0">
              <a:schemeClr val="dk1">
                <a:shade val="51000"/>
                <a:satMod val="130000"/>
              </a:schemeClr>
            </a:gs>
            <a:gs pos="80000">
              <a:schemeClr val="dk1">
                <a:shade val="93000"/>
                <a:satMod val="130000"/>
              </a:schemeClr>
            </a:gs>
            <a:gs pos="100000">
              <a:schemeClr val="dk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3500" kern="1200" dirty="0"/>
        </a:p>
      </dsp:txBody>
      <dsp:txXfrm rot="-5400000">
        <a:off x="1" y="3582545"/>
        <a:ext cx="1182242" cy="506676"/>
      </dsp:txXfrm>
    </dsp:sp>
    <dsp:sp modelId="{407C6C63-A6A1-4081-8872-9C8C1257EC05}">
      <dsp:nvSpPr>
        <dsp:cNvPr id="0" name=""/>
        <dsp:cNvSpPr/>
      </dsp:nvSpPr>
      <dsp:spPr>
        <a:xfrm rot="5400000">
          <a:off x="4182682" y="-9015"/>
          <a:ext cx="1097796" cy="7098677"/>
        </a:xfrm>
        <a:prstGeom prst="round2Same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r" defTabSz="13779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3100" kern="1200" dirty="0" smtClean="0"/>
            <a:t>معرفة درجة القبول عند الزبون للمنتجات المطروحة</a:t>
          </a:r>
          <a:endParaRPr lang="ar-IQ" sz="3100" kern="1200" dirty="0"/>
        </a:p>
        <a:p>
          <a:pPr marL="285750" lvl="1" indent="-285750" algn="r" defTabSz="13779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3100" kern="1200" dirty="0" smtClean="0"/>
            <a:t>معرفة درجة القبول عند الزبون للمنتجات المطروحة</a:t>
          </a:r>
          <a:endParaRPr lang="ar-IQ" sz="3100" kern="1200" dirty="0"/>
        </a:p>
      </dsp:txBody>
      <dsp:txXfrm rot="-5400000">
        <a:off x="1182242" y="3045015"/>
        <a:ext cx="7045087" cy="9906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F6DA61-4BD1-483D-9631-7BE1C51F03F2}">
      <dsp:nvSpPr>
        <dsp:cNvPr id="0" name=""/>
        <dsp:cNvSpPr/>
      </dsp:nvSpPr>
      <dsp:spPr>
        <a:xfrm rot="5400000">
          <a:off x="-253337" y="253515"/>
          <a:ext cx="1688918" cy="1182242"/>
        </a:xfrm>
        <a:prstGeom prst="chevron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3500" kern="1200" dirty="0"/>
        </a:p>
      </dsp:txBody>
      <dsp:txXfrm rot="-5400000">
        <a:off x="1" y="591298"/>
        <a:ext cx="1182242" cy="506676"/>
      </dsp:txXfrm>
    </dsp:sp>
    <dsp:sp modelId="{BF323DA2-1873-4DD2-8833-6CDD1C2A10A6}">
      <dsp:nvSpPr>
        <dsp:cNvPr id="0" name=""/>
        <dsp:cNvSpPr/>
      </dsp:nvSpPr>
      <dsp:spPr>
        <a:xfrm rot="5400000">
          <a:off x="4182682" y="-3000262"/>
          <a:ext cx="1097796" cy="7098677"/>
        </a:xfrm>
        <a:prstGeom prst="round2Same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3000" kern="1200" dirty="0" smtClean="0"/>
            <a:t>دراسة المتطلبات الخاصة بشكل المنتجات وهيئتها</a:t>
          </a:r>
          <a:endParaRPr lang="ar-IQ" sz="3000" kern="1200" dirty="0"/>
        </a:p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3000" kern="1200" dirty="0" smtClean="0"/>
            <a:t>معرفة السبب في قبول المنتجات عند الزبائن</a:t>
          </a:r>
          <a:endParaRPr lang="ar-IQ" sz="3000" kern="1200" dirty="0"/>
        </a:p>
      </dsp:txBody>
      <dsp:txXfrm rot="-5400000">
        <a:off x="1182242" y="53768"/>
        <a:ext cx="7045087" cy="990616"/>
      </dsp:txXfrm>
    </dsp:sp>
    <dsp:sp modelId="{253A772A-076E-476A-81FB-64BD2B942D1E}">
      <dsp:nvSpPr>
        <dsp:cNvPr id="0" name=""/>
        <dsp:cNvSpPr/>
      </dsp:nvSpPr>
      <dsp:spPr>
        <a:xfrm rot="5400000">
          <a:off x="-253337" y="1749138"/>
          <a:ext cx="1688918" cy="1182242"/>
        </a:xfrm>
        <a:prstGeom prst="chevron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3500" kern="1200" dirty="0"/>
        </a:p>
      </dsp:txBody>
      <dsp:txXfrm rot="-5400000">
        <a:off x="1" y="2086921"/>
        <a:ext cx="1182242" cy="506676"/>
      </dsp:txXfrm>
    </dsp:sp>
    <dsp:sp modelId="{281A174C-FCE4-47CE-A645-F7C499E4E3A0}">
      <dsp:nvSpPr>
        <dsp:cNvPr id="0" name=""/>
        <dsp:cNvSpPr/>
      </dsp:nvSpPr>
      <dsp:spPr>
        <a:xfrm rot="5400000">
          <a:off x="4182682" y="-1479521"/>
          <a:ext cx="1097796" cy="7098677"/>
        </a:xfrm>
        <a:prstGeom prst="round2Same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5">
              <a:shade val="25000"/>
              <a:satMod val="15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3000" kern="1200" dirty="0" smtClean="0"/>
            <a:t>تحديد الفرص التسويقية والمشكلات التي تعترض ذلك</a:t>
          </a:r>
          <a:endParaRPr lang="ar-IQ" sz="3000" kern="1200" dirty="0"/>
        </a:p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3000" kern="1200" dirty="0" smtClean="0"/>
            <a:t>سهولة تقيم الحلول البديلة لمنتجات المختلفة</a:t>
          </a:r>
          <a:endParaRPr lang="ar-IQ" sz="3000" kern="1200" dirty="0"/>
        </a:p>
      </dsp:txBody>
      <dsp:txXfrm rot="-5400000">
        <a:off x="1182242" y="1574509"/>
        <a:ext cx="7045087" cy="990616"/>
      </dsp:txXfrm>
    </dsp:sp>
    <dsp:sp modelId="{4C082E2A-F1C7-437D-9790-4E83C61085EB}">
      <dsp:nvSpPr>
        <dsp:cNvPr id="0" name=""/>
        <dsp:cNvSpPr/>
      </dsp:nvSpPr>
      <dsp:spPr>
        <a:xfrm rot="5400000">
          <a:off x="-253337" y="3244762"/>
          <a:ext cx="1688918" cy="1182242"/>
        </a:xfrm>
        <a:prstGeom prst="chevron">
          <a:avLst/>
        </a:prstGeom>
        <a:gradFill rotWithShape="1">
          <a:gsLst>
            <a:gs pos="0">
              <a:schemeClr val="dk1">
                <a:shade val="51000"/>
                <a:satMod val="130000"/>
              </a:schemeClr>
            </a:gs>
            <a:gs pos="80000">
              <a:schemeClr val="dk1">
                <a:shade val="93000"/>
                <a:satMod val="130000"/>
              </a:schemeClr>
            </a:gs>
            <a:gs pos="100000">
              <a:schemeClr val="dk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3500" kern="1200" dirty="0"/>
        </a:p>
      </dsp:txBody>
      <dsp:txXfrm rot="-5400000">
        <a:off x="1" y="3582545"/>
        <a:ext cx="1182242" cy="506676"/>
      </dsp:txXfrm>
    </dsp:sp>
    <dsp:sp modelId="{407C6C63-A6A1-4081-8872-9C8C1257EC05}">
      <dsp:nvSpPr>
        <dsp:cNvPr id="0" name=""/>
        <dsp:cNvSpPr/>
      </dsp:nvSpPr>
      <dsp:spPr>
        <a:xfrm rot="5400000">
          <a:off x="4182682" y="-9015"/>
          <a:ext cx="1097796" cy="7098677"/>
        </a:xfrm>
        <a:prstGeom prst="round2Same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3000" kern="1200" dirty="0" smtClean="0"/>
            <a:t>تسهيل مهمة اختيار تخاذ القرار</a:t>
          </a:r>
          <a:endParaRPr lang="ar-IQ" sz="3000" kern="1200" dirty="0"/>
        </a:p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3000" kern="1200" dirty="0" smtClean="0"/>
            <a:t>التعرف على النشاطات التنافسية</a:t>
          </a:r>
          <a:endParaRPr lang="ar-IQ" sz="3000" kern="1200" dirty="0"/>
        </a:p>
      </dsp:txBody>
      <dsp:txXfrm rot="-5400000">
        <a:off x="1182242" y="3045015"/>
        <a:ext cx="7045087" cy="9906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060CA7-779C-4EC7-9FFE-DF9B8EF2BDDF}">
      <dsp:nvSpPr>
        <dsp:cNvPr id="0" name=""/>
        <dsp:cNvSpPr/>
      </dsp:nvSpPr>
      <dsp:spPr>
        <a:xfrm>
          <a:off x="2393064" y="1399907"/>
          <a:ext cx="3439535" cy="3428579"/>
        </a:xfrm>
        <a:prstGeom prst="ellipse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2533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5700" kern="1200" dirty="0" smtClean="0"/>
            <a:t>انواع ابحاث السوق</a:t>
          </a:r>
          <a:endParaRPr lang="ar-IQ" sz="5700" kern="1200" dirty="0"/>
        </a:p>
      </dsp:txBody>
      <dsp:txXfrm>
        <a:off x="2896772" y="1902011"/>
        <a:ext cx="2432119" cy="2424371"/>
      </dsp:txXfrm>
    </dsp:sp>
    <dsp:sp modelId="{317058BD-5BF0-4472-B3AE-73B7D8DE83C4}">
      <dsp:nvSpPr>
        <dsp:cNvPr id="0" name=""/>
        <dsp:cNvSpPr/>
      </dsp:nvSpPr>
      <dsp:spPr>
        <a:xfrm>
          <a:off x="3114991" y="285592"/>
          <a:ext cx="2006339" cy="1516155"/>
        </a:xfrm>
        <a:prstGeom prst="ellipse">
          <a:avLst/>
        </a:prstGeom>
        <a:solidFill>
          <a:schemeClr val="accent4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dirty="0" smtClean="0">
              <a:solidFill>
                <a:schemeClr val="tx1"/>
              </a:solidFill>
            </a:rPr>
            <a:t>الاستكشافية</a:t>
          </a:r>
          <a:endParaRPr lang="ar-IQ" sz="2800" b="1" kern="1200" dirty="0">
            <a:solidFill>
              <a:schemeClr val="tx1"/>
            </a:solidFill>
          </a:endParaRPr>
        </a:p>
      </dsp:txBody>
      <dsp:txXfrm>
        <a:off x="3408813" y="507628"/>
        <a:ext cx="1418695" cy="1072083"/>
      </dsp:txXfrm>
    </dsp:sp>
    <dsp:sp modelId="{9E5AD3C0-3100-4018-AF70-FAEA0033A23F}">
      <dsp:nvSpPr>
        <dsp:cNvPr id="0" name=""/>
        <dsp:cNvSpPr/>
      </dsp:nvSpPr>
      <dsp:spPr>
        <a:xfrm>
          <a:off x="4905083" y="3460316"/>
          <a:ext cx="1980719" cy="1372224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b="1" kern="1200" dirty="0" smtClean="0">
              <a:solidFill>
                <a:schemeClr val="tx1"/>
              </a:solidFill>
            </a:rPr>
            <a:t>الوصفية</a:t>
          </a:r>
          <a:endParaRPr lang="ar-IQ" sz="3200" b="1" kern="1200" dirty="0">
            <a:solidFill>
              <a:schemeClr val="tx1"/>
            </a:solidFill>
          </a:endParaRPr>
        </a:p>
      </dsp:txBody>
      <dsp:txXfrm>
        <a:off x="5195153" y="3661274"/>
        <a:ext cx="1400579" cy="970308"/>
      </dsp:txXfrm>
    </dsp:sp>
    <dsp:sp modelId="{C133A265-43B8-4584-987F-6A7BC5090384}">
      <dsp:nvSpPr>
        <dsp:cNvPr id="0" name=""/>
        <dsp:cNvSpPr/>
      </dsp:nvSpPr>
      <dsp:spPr>
        <a:xfrm>
          <a:off x="1395116" y="3388749"/>
          <a:ext cx="1823301" cy="1515359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b="1" kern="1200" dirty="0" smtClean="0">
              <a:solidFill>
                <a:schemeClr val="tx1"/>
              </a:solidFill>
            </a:rPr>
            <a:t>السببية</a:t>
          </a:r>
          <a:endParaRPr lang="ar-IQ" sz="3200" b="1" kern="1200" dirty="0">
            <a:solidFill>
              <a:schemeClr val="tx1"/>
            </a:solidFill>
          </a:endParaRPr>
        </a:p>
      </dsp:txBody>
      <dsp:txXfrm>
        <a:off x="1662132" y="3610668"/>
        <a:ext cx="1289269" cy="10715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26/02/1441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26/02/1441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26/02/1441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26/02/1441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26/02/1441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26/02/1441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26/02/1441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26/02/1441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26/02/1441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26/02/1441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F3E5-AEE3-437F-99CA-2C7568014159}" type="datetimeFigureOut">
              <a:rPr lang="ar-IQ" smtClean="0"/>
              <a:t>26/02/1441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13BF3E5-AEE3-437F-99CA-2C7568014159}" type="datetimeFigureOut">
              <a:rPr lang="ar-IQ" smtClean="0"/>
              <a:t>26/02/1441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41447CD-3D8A-42D6-A1E0-CD5DC66D12DA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 rot="19140000">
            <a:off x="823155" y="1700111"/>
            <a:ext cx="5648623" cy="1220366"/>
          </a:xfrm>
        </p:spPr>
        <p:txBody>
          <a:bodyPr/>
          <a:lstStyle/>
          <a:p>
            <a:pPr algn="ctr"/>
            <a:r>
              <a:rPr lang="ar-IQ" sz="5400" b="1" dirty="0" smtClean="0">
                <a:cs typeface="+mn-cs"/>
              </a:rPr>
              <a:t>ابحاث السوق</a:t>
            </a:r>
            <a:endParaRPr lang="ar-IQ" sz="5400" b="1" dirty="0">
              <a:cs typeface="+mn-cs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rot="19140000">
            <a:off x="2133730" y="2718997"/>
            <a:ext cx="7036777" cy="112481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r"/>
            <a:r>
              <a:rPr lang="ar-IQ" sz="5400" dirty="0" smtClean="0">
                <a:cs typeface="+mn-cs"/>
              </a:rPr>
              <a:t>الدكتورة ياسمين خضير</a:t>
            </a:r>
          </a:p>
          <a:p>
            <a:pPr algn="r"/>
            <a:endParaRPr lang="ar-IQ" sz="5400" dirty="0" smtClean="0">
              <a:cs typeface="+mn-cs"/>
            </a:endParaRPr>
          </a:p>
          <a:p>
            <a:pPr algn="just"/>
            <a:r>
              <a:rPr lang="ar-IQ" sz="3600" dirty="0" smtClean="0">
                <a:cs typeface="+mn-cs"/>
              </a:rPr>
              <a:t>   ادارة الاعمال – جامعة بغداد</a:t>
            </a:r>
          </a:p>
          <a:p>
            <a:pPr algn="r"/>
            <a:r>
              <a:rPr lang="ar-IQ" sz="5400" dirty="0" smtClean="0">
                <a:cs typeface="+mn-cs"/>
              </a:rPr>
              <a:t> </a:t>
            </a:r>
            <a:endParaRPr lang="ar-IQ" sz="54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638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58052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Low"/>
            <a:r>
              <a:rPr lang="ar-IQ" dirty="0" smtClean="0"/>
              <a:t>      </a:t>
            </a:r>
          </a:p>
          <a:p>
            <a:pPr algn="justLow"/>
            <a:r>
              <a:rPr lang="ar-IQ" sz="3600" b="0" dirty="0" smtClean="0"/>
              <a:t>   </a:t>
            </a:r>
            <a:endParaRPr lang="ar-IQ" sz="4000" b="0" dirty="0"/>
          </a:p>
        </p:txBody>
      </p:sp>
      <p:graphicFrame>
        <p:nvGraphicFramePr>
          <p:cNvPr id="7" name="رسم تخطيطي 6"/>
          <p:cNvGraphicFramePr/>
          <p:nvPr>
            <p:extLst>
              <p:ext uri="{D42A27DB-BD31-4B8C-83A1-F6EECF244321}">
                <p14:modId xmlns:p14="http://schemas.microsoft.com/office/powerpoint/2010/main" val="1537645716"/>
              </p:ext>
            </p:extLst>
          </p:nvPr>
        </p:nvGraphicFramePr>
        <p:xfrm>
          <a:off x="611560" y="548680"/>
          <a:ext cx="828092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940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5085184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 smtClean="0"/>
          </a:p>
          <a:p>
            <a:pPr algn="ctr"/>
            <a:r>
              <a:rPr lang="ar-IQ" sz="6000" dirty="0" smtClean="0"/>
              <a:t>   شكراً لحسن اصغائكم</a:t>
            </a:r>
            <a:endParaRPr lang="ar-IQ" sz="6000" dirty="0"/>
          </a:p>
        </p:txBody>
      </p:sp>
    </p:spTree>
    <p:extLst>
      <p:ext uri="{BB962C8B-B14F-4D97-AF65-F5344CB8AC3E}">
        <p14:creationId xmlns:p14="http://schemas.microsoft.com/office/powerpoint/2010/main" val="2299824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96944" cy="72576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sz="6600" dirty="0" smtClean="0"/>
              <a:t>مفهوم </a:t>
            </a:r>
            <a:r>
              <a:rPr lang="ar-IQ" sz="6600" dirty="0" smtClean="0"/>
              <a:t>ابحاث السوق</a:t>
            </a:r>
            <a:endParaRPr lang="ar-IQ" sz="6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124744"/>
            <a:ext cx="8640960" cy="475252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Low">
              <a:lnSpc>
                <a:spcPct val="150000"/>
              </a:lnSpc>
            </a:pPr>
            <a:r>
              <a:rPr lang="ar-IQ" sz="4000" b="0" dirty="0" smtClean="0">
                <a:solidFill>
                  <a:schemeClr val="tx1"/>
                </a:solidFill>
              </a:rPr>
              <a:t>   تعد بحوث السوق تطويراً للمعلومات الخاصة بالقرارات المستخدمة في كل مراحل عملية التسويق وتفسيرها وتوصياتها، فهي عملية منظمة لجمع </a:t>
            </a:r>
            <a:r>
              <a:rPr lang="ar-IQ" sz="4000" b="0" dirty="0">
                <a:solidFill>
                  <a:schemeClr val="tx1"/>
                </a:solidFill>
              </a:rPr>
              <a:t>و</a:t>
            </a:r>
            <a:r>
              <a:rPr lang="ar-IQ" sz="4000" b="0" dirty="0" smtClean="0">
                <a:solidFill>
                  <a:schemeClr val="tx1"/>
                </a:solidFill>
              </a:rPr>
              <a:t>تحليل وتقويم المعلومات لتعزيز صنع القرار من خلال عملية التسويق.</a:t>
            </a:r>
            <a:endParaRPr lang="ar-IQ" sz="4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3264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26876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sz="4400" dirty="0" smtClean="0"/>
              <a:t>الاعتبارات الواجب توفرها قبل تكفل مشروع ابحاث السوق</a:t>
            </a:r>
            <a:endParaRPr lang="ar-IQ" sz="4400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4982369"/>
              </p:ext>
            </p:extLst>
          </p:nvPr>
        </p:nvGraphicFramePr>
        <p:xfrm>
          <a:off x="107503" y="1340768"/>
          <a:ext cx="8856985" cy="3744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0347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26876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sz="4400" dirty="0" smtClean="0"/>
              <a:t>مهام ابحاث السوق</a:t>
            </a:r>
            <a:endParaRPr lang="ar-IQ" sz="4400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8688289"/>
              </p:ext>
            </p:extLst>
          </p:nvPr>
        </p:nvGraphicFramePr>
        <p:xfrm>
          <a:off x="107503" y="1340768"/>
          <a:ext cx="8856985" cy="3744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59939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79776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sz="4800" dirty="0" smtClean="0"/>
              <a:t>مراحل اتخاذ وتنفيذ القرار التسويقي</a:t>
            </a:r>
            <a:endParaRPr lang="ar-IQ" sz="4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100628"/>
            <a:ext cx="8856984" cy="477664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Low"/>
            <a:r>
              <a:rPr lang="ar-IQ" sz="3200" b="0" dirty="0" smtClean="0"/>
              <a:t>   </a:t>
            </a:r>
          </a:p>
          <a:p>
            <a:endParaRPr lang="ar-IQ" dirty="0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57048973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63304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3924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 algn="justLow"/>
            <a:r>
              <a:rPr lang="ar-IQ" sz="4600" b="0" dirty="0" smtClean="0">
                <a:solidFill>
                  <a:srgbClr val="000000"/>
                </a:solidFill>
              </a:rPr>
              <a:t>1- </a:t>
            </a:r>
            <a:r>
              <a:rPr lang="ar-IQ" sz="4600" b="0" dirty="0" smtClean="0">
                <a:solidFill>
                  <a:srgbClr val="000000"/>
                </a:solidFill>
              </a:rPr>
              <a:t>تتيح المعلومات التي يمكن الاستفادة منها في اتخاذ القرارات التسويقية.</a:t>
            </a:r>
          </a:p>
          <a:p>
            <a:pPr lvl="0" algn="justLow"/>
            <a:r>
              <a:rPr lang="ar-IQ" sz="4600" b="0" dirty="0" smtClean="0">
                <a:solidFill>
                  <a:srgbClr val="000000"/>
                </a:solidFill>
              </a:rPr>
              <a:t>2- تقليل حجم المخاطر التي يشمل عليها اتخاذ القرارات.</a:t>
            </a:r>
          </a:p>
          <a:p>
            <a:pPr lvl="0" algn="justLow"/>
            <a:r>
              <a:rPr lang="ar-IQ" sz="4600" b="0" dirty="0" smtClean="0">
                <a:solidFill>
                  <a:srgbClr val="000000"/>
                </a:solidFill>
              </a:rPr>
              <a:t>3- ازدياد فرص اتخاذ القرار الصائب بعد الارتباط بين الكلفة ومستوى الدقة.</a:t>
            </a:r>
          </a:p>
          <a:p>
            <a:pPr lvl="0" algn="justLow"/>
            <a:r>
              <a:rPr lang="ar-IQ" sz="4600" b="0" dirty="0" smtClean="0">
                <a:solidFill>
                  <a:srgbClr val="000000"/>
                </a:solidFill>
              </a:rPr>
              <a:t>4- في ضوء النتائج يمكن انتاج المنتجات التي تتفق واحتياجات الزبائن في السوق.</a:t>
            </a:r>
          </a:p>
          <a:p>
            <a:pPr lvl="0" algn="justLow"/>
            <a:endParaRPr lang="ar-IQ" sz="3600" b="0" dirty="0" smtClean="0">
              <a:solidFill>
                <a:srgbClr val="000000"/>
              </a:solidFill>
            </a:endParaRPr>
          </a:p>
          <a:p>
            <a:pPr lvl="0" algn="justLow"/>
            <a:r>
              <a:rPr lang="ar-IQ" sz="3600" b="0" dirty="0" smtClean="0">
                <a:solidFill>
                  <a:srgbClr val="000000"/>
                </a:solidFill>
              </a:rPr>
              <a:t> </a:t>
            </a:r>
            <a:endParaRPr lang="ar-IQ" sz="3600" b="0" dirty="0">
              <a:solidFill>
                <a:srgbClr val="000000"/>
              </a:solidFill>
            </a:endParaRPr>
          </a:p>
        </p:txBody>
      </p:sp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179512" y="182960"/>
            <a:ext cx="8789600" cy="79776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sz="4800" dirty="0" smtClean="0"/>
              <a:t>اهمية </a:t>
            </a:r>
            <a:r>
              <a:rPr lang="ar-IQ" sz="4800" dirty="0" smtClean="0"/>
              <a:t>ابحاث السوق</a:t>
            </a:r>
            <a:endParaRPr lang="ar-IQ" sz="4800" dirty="0"/>
          </a:p>
        </p:txBody>
      </p:sp>
    </p:spTree>
    <p:extLst>
      <p:ext uri="{BB962C8B-B14F-4D97-AF65-F5344CB8AC3E}">
        <p14:creationId xmlns:p14="http://schemas.microsoft.com/office/powerpoint/2010/main" val="22103452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3924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 algn="justLow"/>
            <a:endParaRPr lang="ar-IQ" sz="3900" b="0" dirty="0">
              <a:solidFill>
                <a:srgbClr val="000000"/>
              </a:solidFill>
            </a:endParaRPr>
          </a:p>
          <a:p>
            <a:pPr lvl="0" algn="justLow"/>
            <a:r>
              <a:rPr lang="ar-IQ" sz="4600" b="0" dirty="0" smtClean="0">
                <a:solidFill>
                  <a:srgbClr val="000000"/>
                </a:solidFill>
              </a:rPr>
              <a:t>5- تسهم في تنشيط مجهودات البيع.</a:t>
            </a:r>
          </a:p>
          <a:p>
            <a:pPr lvl="0" algn="justLow"/>
            <a:r>
              <a:rPr lang="ar-IQ" sz="4600" b="0" dirty="0" smtClean="0">
                <a:solidFill>
                  <a:srgbClr val="000000"/>
                </a:solidFill>
              </a:rPr>
              <a:t>6- لا تسهم في زيادة المبيعات فقط بل في تخفيض تكلفة السوق.</a:t>
            </a:r>
          </a:p>
          <a:p>
            <a:pPr lvl="0" algn="justLow"/>
            <a:r>
              <a:rPr lang="ar-IQ" sz="4600" b="0" dirty="0" smtClean="0">
                <a:solidFill>
                  <a:srgbClr val="000000"/>
                </a:solidFill>
              </a:rPr>
              <a:t>7-يستخدمها المدراء في دراسة وتحليل المشاكل التسويقية.</a:t>
            </a:r>
          </a:p>
          <a:p>
            <a:pPr lvl="0" algn="justLow"/>
            <a:r>
              <a:rPr lang="ar-IQ" sz="4600" b="0" dirty="0" smtClean="0">
                <a:solidFill>
                  <a:srgbClr val="000000"/>
                </a:solidFill>
              </a:rPr>
              <a:t>8- تسهم في رفع الروح المعنوية للعاملين في مجال التسويق عن طريق توعيتهم بالموقف التسويقي.</a:t>
            </a:r>
          </a:p>
          <a:p>
            <a:pPr lvl="0" algn="justLow"/>
            <a:endParaRPr lang="ar-IQ" sz="3600" b="0" dirty="0" smtClean="0">
              <a:solidFill>
                <a:srgbClr val="000000"/>
              </a:solidFill>
            </a:endParaRPr>
          </a:p>
          <a:p>
            <a:pPr lvl="0" algn="justLow"/>
            <a:r>
              <a:rPr lang="ar-IQ" sz="3600" b="0" dirty="0" smtClean="0">
                <a:solidFill>
                  <a:srgbClr val="000000"/>
                </a:solidFill>
              </a:rPr>
              <a:t> </a:t>
            </a:r>
            <a:endParaRPr lang="ar-IQ" sz="3600" b="0" dirty="0">
              <a:solidFill>
                <a:srgbClr val="000000"/>
              </a:solidFill>
            </a:endParaRPr>
          </a:p>
        </p:txBody>
      </p:sp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179512" y="182960"/>
            <a:ext cx="8789600" cy="79776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sz="4800" dirty="0" smtClean="0"/>
              <a:t>اهمية </a:t>
            </a:r>
            <a:r>
              <a:rPr lang="ar-IQ" sz="4800" dirty="0" smtClean="0"/>
              <a:t>ابحاث السوق</a:t>
            </a:r>
            <a:endParaRPr lang="ar-IQ" sz="4800" dirty="0"/>
          </a:p>
        </p:txBody>
      </p:sp>
    </p:spTree>
    <p:extLst>
      <p:ext uri="{BB962C8B-B14F-4D97-AF65-F5344CB8AC3E}">
        <p14:creationId xmlns:p14="http://schemas.microsoft.com/office/powerpoint/2010/main" val="6788104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84976" cy="797768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sz="4400" dirty="0" smtClean="0"/>
              <a:t>اهداف ابحاث السوق</a:t>
            </a:r>
            <a:endParaRPr lang="ar-IQ" sz="4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18457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Low"/>
            <a:endParaRPr lang="ar-IQ" sz="3600" b="0" dirty="0" smtClean="0">
              <a:solidFill>
                <a:srgbClr val="000000"/>
              </a:solidFill>
            </a:endParaRPr>
          </a:p>
          <a:p>
            <a:pPr lvl="0" algn="justLow"/>
            <a:endParaRPr lang="ar-IQ" sz="3600" b="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803685131"/>
              </p:ext>
            </p:extLst>
          </p:nvPr>
        </p:nvGraphicFramePr>
        <p:xfrm>
          <a:off x="395536" y="1268760"/>
          <a:ext cx="828092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35504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84976" cy="797768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sz="4400" dirty="0" smtClean="0"/>
              <a:t>اهداف ابحاث السوق</a:t>
            </a:r>
            <a:endParaRPr lang="ar-IQ" sz="4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18457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Low"/>
            <a:endParaRPr lang="ar-IQ" sz="3600" b="0" dirty="0" smtClean="0">
              <a:solidFill>
                <a:srgbClr val="000000"/>
              </a:solidFill>
            </a:endParaRPr>
          </a:p>
          <a:p>
            <a:pPr lvl="0" algn="justLow"/>
            <a:endParaRPr lang="ar-IQ" sz="3600" b="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3086442527"/>
              </p:ext>
            </p:extLst>
          </p:nvPr>
        </p:nvGraphicFramePr>
        <p:xfrm>
          <a:off x="395536" y="1268760"/>
          <a:ext cx="828092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59178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زوايا">
  <a:themeElements>
    <a:clrScheme name="زوايا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زوايا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زوايا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983</TotalTime>
  <Words>292</Words>
  <Application>Microsoft Office PowerPoint</Application>
  <PresentationFormat>عرض على الشاشة (3:4)‏</PresentationFormat>
  <Paragraphs>70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زوايا</vt:lpstr>
      <vt:lpstr>ابحاث السوق</vt:lpstr>
      <vt:lpstr>مفهوم ابحاث السوق</vt:lpstr>
      <vt:lpstr>الاعتبارات الواجب توفرها قبل تكفل مشروع ابحاث السوق</vt:lpstr>
      <vt:lpstr>مهام ابحاث السوق</vt:lpstr>
      <vt:lpstr>مراحل اتخاذ وتنفيذ القرار التسويقي</vt:lpstr>
      <vt:lpstr>اهمية ابحاث السوق</vt:lpstr>
      <vt:lpstr>اهمية ابحاث السوق</vt:lpstr>
      <vt:lpstr>اهداف ابحاث السوق</vt:lpstr>
      <vt:lpstr>اهداف ابحاث السوق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الاستخبارات التسويقية</dc:title>
  <dc:creator>Maher</dc:creator>
  <cp:lastModifiedBy>Maher</cp:lastModifiedBy>
  <cp:revision>54</cp:revision>
  <dcterms:created xsi:type="dcterms:W3CDTF">2019-07-11T17:09:31Z</dcterms:created>
  <dcterms:modified xsi:type="dcterms:W3CDTF">2019-10-25T19:31:31Z</dcterms:modified>
</cp:coreProperties>
</file>