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75" r:id="rId4"/>
    <p:sldId id="262" r:id="rId5"/>
    <p:sldId id="274" r:id="rId6"/>
    <p:sldId id="273" r:id="rId7"/>
    <p:sldId id="263" r:id="rId8"/>
    <p:sldId id="269" r:id="rId9"/>
    <p:sldId id="258" r:id="rId10"/>
    <p:sldId id="267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823F6D-B5A1-405C-93E6-6579A5155B3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BBA9A30C-7E3D-493E-BBAA-C01A54D31564}">
      <dgm:prSet phldrT="[نص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الاعلام</a:t>
          </a:r>
          <a:endParaRPr lang="ar-IQ" dirty="0"/>
        </a:p>
      </dgm:t>
    </dgm:pt>
    <dgm:pt modelId="{7C7F8358-0C0D-43D2-8474-AC0B20839650}" type="parTrans" cxnId="{FE12C4C6-E765-4C5C-B184-E5DF8410F909}">
      <dgm:prSet/>
      <dgm:spPr/>
      <dgm:t>
        <a:bodyPr/>
        <a:lstStyle/>
        <a:p>
          <a:pPr rtl="1"/>
          <a:endParaRPr lang="ar-IQ"/>
        </a:p>
      </dgm:t>
    </dgm:pt>
    <dgm:pt modelId="{E1FAA625-2A4F-4C91-AA58-328D93E45E09}" type="sibTrans" cxnId="{FE12C4C6-E765-4C5C-B184-E5DF8410F909}">
      <dgm:prSet/>
      <dgm:spPr/>
      <dgm:t>
        <a:bodyPr/>
        <a:lstStyle/>
        <a:p>
          <a:pPr rtl="1"/>
          <a:endParaRPr lang="ar-IQ"/>
        </a:p>
      </dgm:t>
    </dgm:pt>
    <dgm:pt modelId="{43EDC1E3-3371-4DF0-A543-E101B70E94F2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اكثر المنتجات تصبح مهملة اذا لم يعرف بها الناس</a:t>
          </a:r>
          <a:endParaRPr lang="ar-IQ" dirty="0"/>
        </a:p>
      </dgm:t>
    </dgm:pt>
    <dgm:pt modelId="{79EF8125-9B6B-47DC-9AE5-175A52752B89}" type="parTrans" cxnId="{19568907-6048-41BE-916E-78BAE7CFB527}">
      <dgm:prSet/>
      <dgm:spPr/>
      <dgm:t>
        <a:bodyPr/>
        <a:lstStyle/>
        <a:p>
          <a:pPr rtl="1"/>
          <a:endParaRPr lang="ar-IQ"/>
        </a:p>
      </dgm:t>
    </dgm:pt>
    <dgm:pt modelId="{4A203A14-4A7A-42EB-B49E-35BE42EA8CCD}" type="sibTrans" cxnId="{19568907-6048-41BE-916E-78BAE7CFB527}">
      <dgm:prSet/>
      <dgm:spPr/>
      <dgm:t>
        <a:bodyPr/>
        <a:lstStyle/>
        <a:p>
          <a:pPr rtl="1"/>
          <a:endParaRPr lang="ar-IQ"/>
        </a:p>
      </dgm:t>
    </dgm:pt>
    <dgm:pt modelId="{C7F9A133-B387-42C2-B6D1-C61198CA9641}">
      <dgm:prSet phldrT="[نص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IQ" dirty="0" smtClean="0"/>
            <a:t>الاقناع</a:t>
          </a:r>
          <a:endParaRPr lang="ar-IQ" dirty="0"/>
        </a:p>
      </dgm:t>
    </dgm:pt>
    <dgm:pt modelId="{EBB41BE2-0C0B-4AF2-967D-BAE526AF16AF}" type="parTrans" cxnId="{EA6817CF-F155-4E9E-88E5-7A60547EEF88}">
      <dgm:prSet/>
      <dgm:spPr/>
      <dgm:t>
        <a:bodyPr/>
        <a:lstStyle/>
        <a:p>
          <a:pPr rtl="1"/>
          <a:endParaRPr lang="ar-IQ"/>
        </a:p>
      </dgm:t>
    </dgm:pt>
    <dgm:pt modelId="{001A12FB-8AFD-4672-A15B-266E67A655A4}" type="sibTrans" cxnId="{EA6817CF-F155-4E9E-88E5-7A60547EEF88}">
      <dgm:prSet/>
      <dgm:spPr/>
      <dgm:t>
        <a:bodyPr/>
        <a:lstStyle/>
        <a:p>
          <a:pPr rtl="1"/>
          <a:endParaRPr lang="ar-IQ"/>
        </a:p>
      </dgm:t>
    </dgm:pt>
    <dgm:pt modelId="{9736FDD5-40BE-46FF-B21C-474F44C5CA03}">
      <dgm:prSet phldrT="[نص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IQ" dirty="0" smtClean="0"/>
            <a:t>يتم تصميم المنتج </a:t>
          </a:r>
          <a:r>
            <a:rPr lang="ar-IQ" dirty="0" err="1" smtClean="0"/>
            <a:t>لاشباع</a:t>
          </a:r>
          <a:r>
            <a:rPr lang="ar-IQ" dirty="0" smtClean="0"/>
            <a:t> حاجة فسيولوجية اساس ويحتاج لترويج قوي.</a:t>
          </a:r>
          <a:endParaRPr lang="ar-IQ" dirty="0"/>
        </a:p>
      </dgm:t>
    </dgm:pt>
    <dgm:pt modelId="{EF049F47-1562-470A-8F6B-4F635A71016D}" type="parTrans" cxnId="{226919A8-11A7-4B57-90CA-8995494BCB1E}">
      <dgm:prSet/>
      <dgm:spPr/>
      <dgm:t>
        <a:bodyPr/>
        <a:lstStyle/>
        <a:p>
          <a:pPr rtl="1"/>
          <a:endParaRPr lang="ar-IQ"/>
        </a:p>
      </dgm:t>
    </dgm:pt>
    <dgm:pt modelId="{E3AAD37D-70F4-498E-8BED-A22D29BA4622}" type="sibTrans" cxnId="{226919A8-11A7-4B57-90CA-8995494BCB1E}">
      <dgm:prSet/>
      <dgm:spPr/>
      <dgm:t>
        <a:bodyPr/>
        <a:lstStyle/>
        <a:p>
          <a:pPr rtl="1"/>
          <a:endParaRPr lang="ar-IQ"/>
        </a:p>
      </dgm:t>
    </dgm:pt>
    <dgm:pt modelId="{A7C1BC5E-CD26-43E9-B303-D793BF072CD6}">
      <dgm:prSet phldrT="[نص]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IQ" dirty="0" smtClean="0"/>
            <a:t>التذكير</a:t>
          </a:r>
          <a:endParaRPr lang="ar-IQ" dirty="0"/>
        </a:p>
      </dgm:t>
    </dgm:pt>
    <dgm:pt modelId="{4152AE9C-FF2F-4985-A055-0DD14D38F5CA}" type="parTrans" cxnId="{86EC3E48-8826-4BBF-B04E-A97155F6788A}">
      <dgm:prSet/>
      <dgm:spPr/>
      <dgm:t>
        <a:bodyPr/>
        <a:lstStyle/>
        <a:p>
          <a:pPr rtl="1"/>
          <a:endParaRPr lang="ar-IQ"/>
        </a:p>
      </dgm:t>
    </dgm:pt>
    <dgm:pt modelId="{4619A1FE-0E0C-4645-9C1D-8BB9F7FBAB8E}" type="sibTrans" cxnId="{86EC3E48-8826-4BBF-B04E-A97155F6788A}">
      <dgm:prSet/>
      <dgm:spPr/>
      <dgm:t>
        <a:bodyPr/>
        <a:lstStyle/>
        <a:p>
          <a:pPr rtl="1"/>
          <a:endParaRPr lang="ar-IQ"/>
        </a:p>
      </dgm:t>
    </dgm:pt>
    <dgm:pt modelId="{10B9B185-E459-4CB9-8BB5-8458504CEB06}">
      <dgm:prSet phldrT="[نص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يجب تذكير المستهلكين دائما بتوفر المنتج واحتمالات اشباعه لحاجاتهم.</a:t>
          </a:r>
          <a:endParaRPr lang="ar-IQ" dirty="0"/>
        </a:p>
      </dgm:t>
    </dgm:pt>
    <dgm:pt modelId="{D1C2A8C8-8332-40A9-99EC-A2C428C46115}" type="parTrans" cxnId="{18E033B6-BFBA-475B-AFA4-B41D2859870B}">
      <dgm:prSet/>
      <dgm:spPr/>
      <dgm:t>
        <a:bodyPr/>
        <a:lstStyle/>
        <a:p>
          <a:pPr rtl="1"/>
          <a:endParaRPr lang="ar-IQ"/>
        </a:p>
      </dgm:t>
    </dgm:pt>
    <dgm:pt modelId="{F0AF1FE7-F2AB-4E70-8B93-11B0316F78EE}" type="sibTrans" cxnId="{18E033B6-BFBA-475B-AFA4-B41D2859870B}">
      <dgm:prSet/>
      <dgm:spPr/>
      <dgm:t>
        <a:bodyPr/>
        <a:lstStyle/>
        <a:p>
          <a:pPr rtl="1"/>
          <a:endParaRPr lang="ar-IQ"/>
        </a:p>
      </dgm:t>
    </dgm:pt>
    <dgm:pt modelId="{43744BAF-91D5-4361-9119-C5B210A09754}">
      <dgm:prSet phldrT="[نص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التعزيز</a:t>
          </a:r>
          <a:endParaRPr lang="ar-IQ" dirty="0"/>
        </a:p>
      </dgm:t>
    </dgm:pt>
    <dgm:pt modelId="{C3A3A84A-A436-49DA-BBC9-E48793D9039A}" type="parTrans" cxnId="{82D5FDDB-A9D2-4738-B87F-6D17A382B510}">
      <dgm:prSet/>
      <dgm:spPr/>
      <dgm:t>
        <a:bodyPr/>
        <a:lstStyle/>
        <a:p>
          <a:pPr rtl="1"/>
          <a:endParaRPr lang="ar-IQ"/>
        </a:p>
      </dgm:t>
    </dgm:pt>
    <dgm:pt modelId="{0244FF9C-20BD-492D-AE56-99E03D4CD146}" type="sibTrans" cxnId="{82D5FDDB-A9D2-4738-B87F-6D17A382B510}">
      <dgm:prSet/>
      <dgm:spPr/>
      <dgm:t>
        <a:bodyPr/>
        <a:lstStyle/>
        <a:p>
          <a:pPr rtl="1"/>
          <a:endParaRPr lang="ar-IQ"/>
        </a:p>
      </dgm:t>
    </dgm:pt>
    <dgm:pt modelId="{551EB766-1D80-414F-BC8A-71B9BEF14CB0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*اي تعزيز رضا الزبون بالمنتج بعد شرائه وتدعيم ولائهم له.</a:t>
          </a:r>
          <a:endParaRPr lang="ar-IQ" dirty="0"/>
        </a:p>
      </dgm:t>
    </dgm:pt>
    <dgm:pt modelId="{A79A2059-36DE-4FCA-B75F-9B394FAEB7B1}" type="parTrans" cxnId="{114BF43C-59C7-4CC7-ABDE-C6A3987D0FB7}">
      <dgm:prSet/>
      <dgm:spPr/>
      <dgm:t>
        <a:bodyPr/>
        <a:lstStyle/>
        <a:p>
          <a:pPr rtl="1"/>
          <a:endParaRPr lang="ar-IQ"/>
        </a:p>
      </dgm:t>
    </dgm:pt>
    <dgm:pt modelId="{350E1733-71A1-45AA-AF37-0F562189D99B}" type="sibTrans" cxnId="{114BF43C-59C7-4CC7-ABDE-C6A3987D0FB7}">
      <dgm:prSet/>
      <dgm:spPr/>
      <dgm:t>
        <a:bodyPr/>
        <a:lstStyle/>
        <a:p>
          <a:pPr rtl="1"/>
          <a:endParaRPr lang="ar-IQ"/>
        </a:p>
      </dgm:t>
    </dgm:pt>
    <dgm:pt modelId="{E4E3CA7E-0E24-4AEC-ABE2-E3C11055B40D}" type="pres">
      <dgm:prSet presAssocID="{E4823F6D-B5A1-405C-93E6-6579A5155B3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164FDAA0-9165-4AB5-98CB-9661BC41F1AD}" type="pres">
      <dgm:prSet presAssocID="{BBA9A30C-7E3D-493E-BBAA-C01A54D31564}" presName="composite" presStyleCnt="0"/>
      <dgm:spPr/>
    </dgm:pt>
    <dgm:pt modelId="{07F6DA61-4BD1-483D-9631-7BE1C51F03F2}" type="pres">
      <dgm:prSet presAssocID="{BBA9A30C-7E3D-493E-BBAA-C01A54D31564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BF323DA2-1873-4DD2-8833-6CDD1C2A10A6}" type="pres">
      <dgm:prSet presAssocID="{BBA9A30C-7E3D-493E-BBAA-C01A54D31564}" presName="descendantText" presStyleLbl="alignAcc1" presStyleIdx="0" presStyleCnt="4" custLinFactNeighborX="590" custLinFactNeighborY="-657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06E70F29-3D6E-4FF5-8897-D6EA055DEEEB}" type="pres">
      <dgm:prSet presAssocID="{E1FAA625-2A4F-4C91-AA58-328D93E45E09}" presName="sp" presStyleCnt="0"/>
      <dgm:spPr/>
    </dgm:pt>
    <dgm:pt modelId="{14639B19-BB85-42F5-93D2-6B3C437229FA}" type="pres">
      <dgm:prSet presAssocID="{C7F9A133-B387-42C2-B6D1-C61198CA9641}" presName="composite" presStyleCnt="0"/>
      <dgm:spPr/>
    </dgm:pt>
    <dgm:pt modelId="{253A772A-076E-476A-81FB-64BD2B942D1E}" type="pres">
      <dgm:prSet presAssocID="{C7F9A133-B387-42C2-B6D1-C61198CA9641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281A174C-FCE4-47CE-A645-F7C499E4E3A0}" type="pres">
      <dgm:prSet presAssocID="{C7F9A133-B387-42C2-B6D1-C61198CA9641}" presName="descendantText" presStyleLbl="alignAcc1" presStyleIdx="1" presStyleCnt="4" custLinFactNeighborX="1767" custLinFactNeighborY="2288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6D3C7A63-6746-402F-A2C2-DB5664EA9432}" type="pres">
      <dgm:prSet presAssocID="{001A12FB-8AFD-4672-A15B-266E67A655A4}" presName="sp" presStyleCnt="0"/>
      <dgm:spPr/>
    </dgm:pt>
    <dgm:pt modelId="{2E327011-0585-47BA-B3F4-E854302F5A0C}" type="pres">
      <dgm:prSet presAssocID="{A7C1BC5E-CD26-43E9-B303-D793BF072CD6}" presName="composite" presStyleCnt="0"/>
      <dgm:spPr/>
    </dgm:pt>
    <dgm:pt modelId="{4C082E2A-F1C7-437D-9790-4E83C61085EB}" type="pres">
      <dgm:prSet presAssocID="{A7C1BC5E-CD26-43E9-B303-D793BF072CD6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407C6C63-A6A1-4081-8872-9C8C1257EC05}" type="pres">
      <dgm:prSet presAssocID="{A7C1BC5E-CD26-43E9-B303-D793BF072CD6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496CFEB7-BA8F-416F-9F3B-33A095B03C4C}" type="pres">
      <dgm:prSet presAssocID="{4619A1FE-0E0C-4645-9C1D-8BB9F7FBAB8E}" presName="sp" presStyleCnt="0"/>
      <dgm:spPr/>
    </dgm:pt>
    <dgm:pt modelId="{85C7BAC0-14A5-46D8-B4C3-0107BB89CAC7}" type="pres">
      <dgm:prSet presAssocID="{43744BAF-91D5-4361-9119-C5B210A09754}" presName="composite" presStyleCnt="0"/>
      <dgm:spPr/>
    </dgm:pt>
    <dgm:pt modelId="{9E304CE7-74C1-4562-B4FD-03F2BFE5A003}" type="pres">
      <dgm:prSet presAssocID="{43744BAF-91D5-4361-9119-C5B210A09754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42242245-48BE-4F0F-A7CD-3F12EFD6C694}" type="pres">
      <dgm:prSet presAssocID="{43744BAF-91D5-4361-9119-C5B210A09754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0E5A43BE-E092-423D-88E9-FE4F3FC3CE9E}" type="presOf" srcId="{551EB766-1D80-414F-BC8A-71B9BEF14CB0}" destId="{42242245-48BE-4F0F-A7CD-3F12EFD6C694}" srcOrd="0" destOrd="0" presId="urn:microsoft.com/office/officeart/2005/8/layout/chevron2"/>
    <dgm:cxn modelId="{19568907-6048-41BE-916E-78BAE7CFB527}" srcId="{BBA9A30C-7E3D-493E-BBAA-C01A54D31564}" destId="{43EDC1E3-3371-4DF0-A543-E101B70E94F2}" srcOrd="0" destOrd="0" parTransId="{79EF8125-9B6B-47DC-9AE5-175A52752B89}" sibTransId="{4A203A14-4A7A-42EB-B49E-35BE42EA8CCD}"/>
    <dgm:cxn modelId="{226919A8-11A7-4B57-90CA-8995494BCB1E}" srcId="{C7F9A133-B387-42C2-B6D1-C61198CA9641}" destId="{9736FDD5-40BE-46FF-B21C-474F44C5CA03}" srcOrd="0" destOrd="0" parTransId="{EF049F47-1562-470A-8F6B-4F635A71016D}" sibTransId="{E3AAD37D-70F4-498E-8BED-A22D29BA4622}"/>
    <dgm:cxn modelId="{18E033B6-BFBA-475B-AFA4-B41D2859870B}" srcId="{A7C1BC5E-CD26-43E9-B303-D793BF072CD6}" destId="{10B9B185-E459-4CB9-8BB5-8458504CEB06}" srcOrd="0" destOrd="0" parTransId="{D1C2A8C8-8332-40A9-99EC-A2C428C46115}" sibTransId="{F0AF1FE7-F2AB-4E70-8B93-11B0316F78EE}"/>
    <dgm:cxn modelId="{0B64AE33-74D6-4989-A66F-98E8D853EB5C}" type="presOf" srcId="{43744BAF-91D5-4361-9119-C5B210A09754}" destId="{9E304CE7-74C1-4562-B4FD-03F2BFE5A003}" srcOrd="0" destOrd="0" presId="urn:microsoft.com/office/officeart/2005/8/layout/chevron2"/>
    <dgm:cxn modelId="{6494DE9D-A868-479B-9EA8-61ABBEB207EB}" type="presOf" srcId="{A7C1BC5E-CD26-43E9-B303-D793BF072CD6}" destId="{4C082E2A-F1C7-437D-9790-4E83C61085EB}" srcOrd="0" destOrd="0" presId="urn:microsoft.com/office/officeart/2005/8/layout/chevron2"/>
    <dgm:cxn modelId="{D0F43F6B-ADEA-4AAE-B997-C18B2B50D9D4}" type="presOf" srcId="{E4823F6D-B5A1-405C-93E6-6579A5155B3E}" destId="{E4E3CA7E-0E24-4AEC-ABE2-E3C11055B40D}" srcOrd="0" destOrd="0" presId="urn:microsoft.com/office/officeart/2005/8/layout/chevron2"/>
    <dgm:cxn modelId="{0F913644-13C4-45F5-B20F-8A8316732214}" type="presOf" srcId="{C7F9A133-B387-42C2-B6D1-C61198CA9641}" destId="{253A772A-076E-476A-81FB-64BD2B942D1E}" srcOrd="0" destOrd="0" presId="urn:microsoft.com/office/officeart/2005/8/layout/chevron2"/>
    <dgm:cxn modelId="{10FA2FCA-32CB-4A39-942D-550F04DB9FBB}" type="presOf" srcId="{BBA9A30C-7E3D-493E-BBAA-C01A54D31564}" destId="{07F6DA61-4BD1-483D-9631-7BE1C51F03F2}" srcOrd="0" destOrd="0" presId="urn:microsoft.com/office/officeart/2005/8/layout/chevron2"/>
    <dgm:cxn modelId="{111BDB46-DB03-477A-AA94-EE70E407A107}" type="presOf" srcId="{43EDC1E3-3371-4DF0-A543-E101B70E94F2}" destId="{BF323DA2-1873-4DD2-8833-6CDD1C2A10A6}" srcOrd="0" destOrd="0" presId="urn:microsoft.com/office/officeart/2005/8/layout/chevron2"/>
    <dgm:cxn modelId="{86EC3E48-8826-4BBF-B04E-A97155F6788A}" srcId="{E4823F6D-B5A1-405C-93E6-6579A5155B3E}" destId="{A7C1BC5E-CD26-43E9-B303-D793BF072CD6}" srcOrd="2" destOrd="0" parTransId="{4152AE9C-FF2F-4985-A055-0DD14D38F5CA}" sibTransId="{4619A1FE-0E0C-4645-9C1D-8BB9F7FBAB8E}"/>
    <dgm:cxn modelId="{114BF43C-59C7-4CC7-ABDE-C6A3987D0FB7}" srcId="{43744BAF-91D5-4361-9119-C5B210A09754}" destId="{551EB766-1D80-414F-BC8A-71B9BEF14CB0}" srcOrd="0" destOrd="0" parTransId="{A79A2059-36DE-4FCA-B75F-9B394FAEB7B1}" sibTransId="{350E1733-71A1-45AA-AF37-0F562189D99B}"/>
    <dgm:cxn modelId="{EA6817CF-F155-4E9E-88E5-7A60547EEF88}" srcId="{E4823F6D-B5A1-405C-93E6-6579A5155B3E}" destId="{C7F9A133-B387-42C2-B6D1-C61198CA9641}" srcOrd="1" destOrd="0" parTransId="{EBB41BE2-0C0B-4AF2-967D-BAE526AF16AF}" sibTransId="{001A12FB-8AFD-4672-A15B-266E67A655A4}"/>
    <dgm:cxn modelId="{FE12C4C6-E765-4C5C-B184-E5DF8410F909}" srcId="{E4823F6D-B5A1-405C-93E6-6579A5155B3E}" destId="{BBA9A30C-7E3D-493E-BBAA-C01A54D31564}" srcOrd="0" destOrd="0" parTransId="{7C7F8358-0C0D-43D2-8474-AC0B20839650}" sibTransId="{E1FAA625-2A4F-4C91-AA58-328D93E45E09}"/>
    <dgm:cxn modelId="{82D5FDDB-A9D2-4738-B87F-6D17A382B510}" srcId="{E4823F6D-B5A1-405C-93E6-6579A5155B3E}" destId="{43744BAF-91D5-4361-9119-C5B210A09754}" srcOrd="3" destOrd="0" parTransId="{C3A3A84A-A436-49DA-BBC9-E48793D9039A}" sibTransId="{0244FF9C-20BD-492D-AE56-99E03D4CD146}"/>
    <dgm:cxn modelId="{9D445146-78DF-40F0-B9B6-A73F7E57C2B1}" type="presOf" srcId="{9736FDD5-40BE-46FF-B21C-474F44C5CA03}" destId="{281A174C-FCE4-47CE-A645-F7C499E4E3A0}" srcOrd="0" destOrd="0" presId="urn:microsoft.com/office/officeart/2005/8/layout/chevron2"/>
    <dgm:cxn modelId="{0DCD4ACD-FE52-453C-998D-D8E25123B232}" type="presOf" srcId="{10B9B185-E459-4CB9-8BB5-8458504CEB06}" destId="{407C6C63-A6A1-4081-8872-9C8C1257EC05}" srcOrd="0" destOrd="0" presId="urn:microsoft.com/office/officeart/2005/8/layout/chevron2"/>
    <dgm:cxn modelId="{DF94CEF9-4E92-4F77-8AAD-238BEC93FC7D}" type="presParOf" srcId="{E4E3CA7E-0E24-4AEC-ABE2-E3C11055B40D}" destId="{164FDAA0-9165-4AB5-98CB-9661BC41F1AD}" srcOrd="0" destOrd="0" presId="urn:microsoft.com/office/officeart/2005/8/layout/chevron2"/>
    <dgm:cxn modelId="{17CBD0FE-EC61-42A1-89A1-2DB52CA69385}" type="presParOf" srcId="{164FDAA0-9165-4AB5-98CB-9661BC41F1AD}" destId="{07F6DA61-4BD1-483D-9631-7BE1C51F03F2}" srcOrd="0" destOrd="0" presId="urn:microsoft.com/office/officeart/2005/8/layout/chevron2"/>
    <dgm:cxn modelId="{35A2F860-6C15-4307-B353-968BBD7C62AB}" type="presParOf" srcId="{164FDAA0-9165-4AB5-98CB-9661BC41F1AD}" destId="{BF323DA2-1873-4DD2-8833-6CDD1C2A10A6}" srcOrd="1" destOrd="0" presId="urn:microsoft.com/office/officeart/2005/8/layout/chevron2"/>
    <dgm:cxn modelId="{EB4BF475-FCE6-491C-9FD9-EBEDD5F3A58A}" type="presParOf" srcId="{E4E3CA7E-0E24-4AEC-ABE2-E3C11055B40D}" destId="{06E70F29-3D6E-4FF5-8897-D6EA055DEEEB}" srcOrd="1" destOrd="0" presId="urn:microsoft.com/office/officeart/2005/8/layout/chevron2"/>
    <dgm:cxn modelId="{193E9C63-CC2E-47D7-85EC-CBD3B4F084E8}" type="presParOf" srcId="{E4E3CA7E-0E24-4AEC-ABE2-E3C11055B40D}" destId="{14639B19-BB85-42F5-93D2-6B3C437229FA}" srcOrd="2" destOrd="0" presId="urn:microsoft.com/office/officeart/2005/8/layout/chevron2"/>
    <dgm:cxn modelId="{37D6A545-C42F-4521-8E14-43AA45B78C82}" type="presParOf" srcId="{14639B19-BB85-42F5-93D2-6B3C437229FA}" destId="{253A772A-076E-476A-81FB-64BD2B942D1E}" srcOrd="0" destOrd="0" presId="urn:microsoft.com/office/officeart/2005/8/layout/chevron2"/>
    <dgm:cxn modelId="{79B61E61-48DE-40E9-81C3-5D17B66029AA}" type="presParOf" srcId="{14639B19-BB85-42F5-93D2-6B3C437229FA}" destId="{281A174C-FCE4-47CE-A645-F7C499E4E3A0}" srcOrd="1" destOrd="0" presId="urn:microsoft.com/office/officeart/2005/8/layout/chevron2"/>
    <dgm:cxn modelId="{F4182100-8635-479C-B5B7-CC10FC2EBBEA}" type="presParOf" srcId="{E4E3CA7E-0E24-4AEC-ABE2-E3C11055B40D}" destId="{6D3C7A63-6746-402F-A2C2-DB5664EA9432}" srcOrd="3" destOrd="0" presId="urn:microsoft.com/office/officeart/2005/8/layout/chevron2"/>
    <dgm:cxn modelId="{73ABFE73-4EC4-49B1-83B8-A1BB2A463B71}" type="presParOf" srcId="{E4E3CA7E-0E24-4AEC-ABE2-E3C11055B40D}" destId="{2E327011-0585-47BA-B3F4-E854302F5A0C}" srcOrd="4" destOrd="0" presId="urn:microsoft.com/office/officeart/2005/8/layout/chevron2"/>
    <dgm:cxn modelId="{D21F756E-7A89-4C5C-9284-136828EB2E44}" type="presParOf" srcId="{2E327011-0585-47BA-B3F4-E854302F5A0C}" destId="{4C082E2A-F1C7-437D-9790-4E83C61085EB}" srcOrd="0" destOrd="0" presId="urn:microsoft.com/office/officeart/2005/8/layout/chevron2"/>
    <dgm:cxn modelId="{D46145D4-110F-46BA-B7A9-DC816D1041EC}" type="presParOf" srcId="{2E327011-0585-47BA-B3F4-E854302F5A0C}" destId="{407C6C63-A6A1-4081-8872-9C8C1257EC05}" srcOrd="1" destOrd="0" presId="urn:microsoft.com/office/officeart/2005/8/layout/chevron2"/>
    <dgm:cxn modelId="{115792DC-BE4C-49C3-B5BD-584D51ABB82B}" type="presParOf" srcId="{E4E3CA7E-0E24-4AEC-ABE2-E3C11055B40D}" destId="{496CFEB7-BA8F-416F-9F3B-33A095B03C4C}" srcOrd="5" destOrd="0" presId="urn:microsoft.com/office/officeart/2005/8/layout/chevron2"/>
    <dgm:cxn modelId="{EA0FE673-F5EF-4087-ADBB-BE82FC22D221}" type="presParOf" srcId="{E4E3CA7E-0E24-4AEC-ABE2-E3C11055B40D}" destId="{85C7BAC0-14A5-46D8-B4C3-0107BB89CAC7}" srcOrd="6" destOrd="0" presId="urn:microsoft.com/office/officeart/2005/8/layout/chevron2"/>
    <dgm:cxn modelId="{9FC8BD3B-00E5-4340-A9DB-0DDD10826AD7}" type="presParOf" srcId="{85C7BAC0-14A5-46D8-B4C3-0107BB89CAC7}" destId="{9E304CE7-74C1-4562-B4FD-03F2BFE5A003}" srcOrd="0" destOrd="0" presId="urn:microsoft.com/office/officeart/2005/8/layout/chevron2"/>
    <dgm:cxn modelId="{D16A9DDD-0965-4E29-8C49-ABDEF42022CB}" type="presParOf" srcId="{85C7BAC0-14A5-46D8-B4C3-0107BB89CAC7}" destId="{42242245-48BE-4F0F-A7CD-3F12EFD6C69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FC9657-6BD3-4D69-88D8-6FC127E2848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63240922-26DE-4CE9-92DF-8B75C8C217AE}">
      <dgm:prSet phldrT="[نص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ترويج المبيعات</a:t>
          </a:r>
          <a:endParaRPr lang="ar-IQ" dirty="0"/>
        </a:p>
      </dgm:t>
    </dgm:pt>
    <dgm:pt modelId="{A85530AC-A0DC-442E-AAEE-B1A36D1964E0}" type="parTrans" cxnId="{3810FDCA-E8F1-4F7F-8C06-B0BFD7EF1B42}">
      <dgm:prSet/>
      <dgm:spPr/>
      <dgm:t>
        <a:bodyPr/>
        <a:lstStyle/>
        <a:p>
          <a:pPr rtl="1"/>
          <a:endParaRPr lang="ar-IQ"/>
        </a:p>
      </dgm:t>
    </dgm:pt>
    <dgm:pt modelId="{4700A37C-D92B-4D78-ABD1-0C0EABF9D998}" type="sibTrans" cxnId="{3810FDCA-E8F1-4F7F-8C06-B0BFD7EF1B42}">
      <dgm:prSet/>
      <dgm:spPr/>
      <dgm:t>
        <a:bodyPr/>
        <a:lstStyle/>
        <a:p>
          <a:pPr rtl="1"/>
          <a:endParaRPr lang="ar-IQ"/>
        </a:p>
      </dgm:t>
    </dgm:pt>
    <dgm:pt modelId="{8F452978-8492-42C3-822C-F7C97B8092FA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الاعلان</a:t>
          </a:r>
          <a:endParaRPr lang="ar-IQ" dirty="0"/>
        </a:p>
      </dgm:t>
    </dgm:pt>
    <dgm:pt modelId="{B6FA4A59-3DA4-4535-82DB-3E02B5A61B19}" type="parTrans" cxnId="{59B5A5C8-2B83-44CE-956B-46AB2288B854}">
      <dgm:prSet/>
      <dgm:spPr/>
      <dgm:t>
        <a:bodyPr/>
        <a:lstStyle/>
        <a:p>
          <a:pPr rtl="1"/>
          <a:endParaRPr lang="ar-IQ"/>
        </a:p>
      </dgm:t>
    </dgm:pt>
    <dgm:pt modelId="{A2530E29-A5AA-4248-BAA9-B78A2AF570E1}" type="sibTrans" cxnId="{59B5A5C8-2B83-44CE-956B-46AB2288B854}">
      <dgm:prSet/>
      <dgm:spPr/>
      <dgm:t>
        <a:bodyPr/>
        <a:lstStyle/>
        <a:p>
          <a:pPr rtl="1"/>
          <a:endParaRPr lang="ar-IQ"/>
        </a:p>
      </dgm:t>
    </dgm:pt>
    <dgm:pt modelId="{ACE6B05E-46B9-4C2E-A853-0B5A7C874703}">
      <dgm:prSet phldrT="[نص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العلاقات العامة</a:t>
          </a:r>
          <a:endParaRPr lang="ar-IQ" dirty="0"/>
        </a:p>
      </dgm:t>
    </dgm:pt>
    <dgm:pt modelId="{ADDE2578-5F8D-44E1-AAD4-B0C087B89CC7}" type="parTrans" cxnId="{C3B95E06-2203-440B-A2D9-E87C24B60EB1}">
      <dgm:prSet/>
      <dgm:spPr/>
      <dgm:t>
        <a:bodyPr/>
        <a:lstStyle/>
        <a:p>
          <a:pPr rtl="1"/>
          <a:endParaRPr lang="ar-IQ"/>
        </a:p>
      </dgm:t>
    </dgm:pt>
    <dgm:pt modelId="{836133D7-849E-4DCA-9322-D65525E5B09D}" type="sibTrans" cxnId="{C3B95E06-2203-440B-A2D9-E87C24B60EB1}">
      <dgm:prSet/>
      <dgm:spPr/>
      <dgm:t>
        <a:bodyPr/>
        <a:lstStyle/>
        <a:p>
          <a:pPr rtl="1"/>
          <a:endParaRPr lang="ar-IQ"/>
        </a:p>
      </dgm:t>
    </dgm:pt>
    <dgm:pt modelId="{47CDB915-5467-4DA9-9C7C-B6036E00662E}">
      <dgm:prSet phldrT="[نص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البيع الشخصي</a:t>
          </a:r>
          <a:endParaRPr lang="ar-IQ" dirty="0"/>
        </a:p>
      </dgm:t>
    </dgm:pt>
    <dgm:pt modelId="{9D8CC327-79F9-40CB-8BB0-84445F829C81}" type="parTrans" cxnId="{35C266AE-2B93-4007-87EB-95ED3DA03AA4}">
      <dgm:prSet/>
      <dgm:spPr/>
      <dgm:t>
        <a:bodyPr/>
        <a:lstStyle/>
        <a:p>
          <a:pPr rtl="1"/>
          <a:endParaRPr lang="ar-IQ"/>
        </a:p>
      </dgm:t>
    </dgm:pt>
    <dgm:pt modelId="{0D538FB7-6739-4E64-8084-F97567A8C78B}" type="sibTrans" cxnId="{35C266AE-2B93-4007-87EB-95ED3DA03AA4}">
      <dgm:prSet/>
      <dgm:spPr/>
      <dgm:t>
        <a:bodyPr/>
        <a:lstStyle/>
        <a:p>
          <a:pPr rtl="1"/>
          <a:endParaRPr lang="ar-IQ"/>
        </a:p>
      </dgm:t>
    </dgm:pt>
    <dgm:pt modelId="{38BAD7F9-2C06-4DF7-8218-FF512D4AF10E}">
      <dgm:prSet phldrT="[نص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التسويق المباشر</a:t>
          </a:r>
          <a:endParaRPr lang="ar-IQ" dirty="0"/>
        </a:p>
      </dgm:t>
    </dgm:pt>
    <dgm:pt modelId="{A69CA38B-D67A-45F7-A5A6-19655D1C2367}" type="parTrans" cxnId="{F778B219-A93E-4588-B619-814AFE6532BC}">
      <dgm:prSet/>
      <dgm:spPr/>
      <dgm:t>
        <a:bodyPr/>
        <a:lstStyle/>
        <a:p>
          <a:pPr rtl="1"/>
          <a:endParaRPr lang="ar-IQ"/>
        </a:p>
      </dgm:t>
    </dgm:pt>
    <dgm:pt modelId="{E9AAD48F-79EF-454B-8F19-D1FF4A92D255}" type="sibTrans" cxnId="{F778B219-A93E-4588-B619-814AFE6532BC}">
      <dgm:prSet/>
      <dgm:spPr/>
      <dgm:t>
        <a:bodyPr/>
        <a:lstStyle/>
        <a:p>
          <a:pPr rtl="1"/>
          <a:endParaRPr lang="ar-IQ"/>
        </a:p>
      </dgm:t>
    </dgm:pt>
    <dgm:pt modelId="{66F778B4-7BA0-4F4B-8682-FF3DAEDF8067}" type="pres">
      <dgm:prSet presAssocID="{82FC9657-6BD3-4D69-88D8-6FC127E2848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A1A93871-ABDE-4116-892D-F0CD364121BC}" type="pres">
      <dgm:prSet presAssocID="{63240922-26DE-4CE9-92DF-8B75C8C217A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8D8BD28E-2746-4A6A-ACF0-BDEFEF893DE3}" type="pres">
      <dgm:prSet presAssocID="{4700A37C-D92B-4D78-ABD1-0C0EABF9D998}" presName="sibTrans" presStyleCnt="0"/>
      <dgm:spPr/>
    </dgm:pt>
    <dgm:pt modelId="{19016A11-BC05-49E2-89A6-B95F7A937DAA}" type="pres">
      <dgm:prSet presAssocID="{8F452978-8492-42C3-822C-F7C97B8092F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C77895AE-5B3F-4321-A4B2-FE4FF5526861}" type="pres">
      <dgm:prSet presAssocID="{A2530E29-A5AA-4248-BAA9-B78A2AF570E1}" presName="sibTrans" presStyleCnt="0"/>
      <dgm:spPr/>
    </dgm:pt>
    <dgm:pt modelId="{BEC79D8D-A604-4050-BC4F-86D4830C484A}" type="pres">
      <dgm:prSet presAssocID="{ACE6B05E-46B9-4C2E-A853-0B5A7C87470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CD8EEC53-BD9F-411A-8A13-35520F36452E}" type="pres">
      <dgm:prSet presAssocID="{836133D7-849E-4DCA-9322-D65525E5B09D}" presName="sibTrans" presStyleCnt="0"/>
      <dgm:spPr/>
    </dgm:pt>
    <dgm:pt modelId="{963DB2CA-C84F-4459-ACA4-CAC281B99EF4}" type="pres">
      <dgm:prSet presAssocID="{47CDB915-5467-4DA9-9C7C-B6036E00662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320B4E51-21E2-470F-9AA8-C620A5A69CBB}" type="pres">
      <dgm:prSet presAssocID="{0D538FB7-6739-4E64-8084-F97567A8C78B}" presName="sibTrans" presStyleCnt="0"/>
      <dgm:spPr/>
    </dgm:pt>
    <dgm:pt modelId="{9B727FF9-EF5C-42BD-B701-516146ED6121}" type="pres">
      <dgm:prSet presAssocID="{38BAD7F9-2C06-4DF7-8218-FF512D4AF10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3810FDCA-E8F1-4F7F-8C06-B0BFD7EF1B42}" srcId="{82FC9657-6BD3-4D69-88D8-6FC127E2848B}" destId="{63240922-26DE-4CE9-92DF-8B75C8C217AE}" srcOrd="0" destOrd="0" parTransId="{A85530AC-A0DC-442E-AAEE-B1A36D1964E0}" sibTransId="{4700A37C-D92B-4D78-ABD1-0C0EABF9D998}"/>
    <dgm:cxn modelId="{B893C479-C7CC-4D60-8565-62CC1F81DB53}" type="presOf" srcId="{ACE6B05E-46B9-4C2E-A853-0B5A7C874703}" destId="{BEC79D8D-A604-4050-BC4F-86D4830C484A}" srcOrd="0" destOrd="0" presId="urn:microsoft.com/office/officeart/2005/8/layout/default"/>
    <dgm:cxn modelId="{6E900819-9E5E-428A-97A5-174479DE2619}" type="presOf" srcId="{63240922-26DE-4CE9-92DF-8B75C8C217AE}" destId="{A1A93871-ABDE-4116-892D-F0CD364121BC}" srcOrd="0" destOrd="0" presId="urn:microsoft.com/office/officeart/2005/8/layout/default"/>
    <dgm:cxn modelId="{193D37CB-CD1A-4179-AB2A-DAAFF4A19FA0}" type="presOf" srcId="{8F452978-8492-42C3-822C-F7C97B8092FA}" destId="{19016A11-BC05-49E2-89A6-B95F7A937DAA}" srcOrd="0" destOrd="0" presId="urn:microsoft.com/office/officeart/2005/8/layout/default"/>
    <dgm:cxn modelId="{59B5A5C8-2B83-44CE-956B-46AB2288B854}" srcId="{82FC9657-6BD3-4D69-88D8-6FC127E2848B}" destId="{8F452978-8492-42C3-822C-F7C97B8092FA}" srcOrd="1" destOrd="0" parTransId="{B6FA4A59-3DA4-4535-82DB-3E02B5A61B19}" sibTransId="{A2530E29-A5AA-4248-BAA9-B78A2AF570E1}"/>
    <dgm:cxn modelId="{35C266AE-2B93-4007-87EB-95ED3DA03AA4}" srcId="{82FC9657-6BD3-4D69-88D8-6FC127E2848B}" destId="{47CDB915-5467-4DA9-9C7C-B6036E00662E}" srcOrd="3" destOrd="0" parTransId="{9D8CC327-79F9-40CB-8BB0-84445F829C81}" sibTransId="{0D538FB7-6739-4E64-8084-F97567A8C78B}"/>
    <dgm:cxn modelId="{F778B219-A93E-4588-B619-814AFE6532BC}" srcId="{82FC9657-6BD3-4D69-88D8-6FC127E2848B}" destId="{38BAD7F9-2C06-4DF7-8218-FF512D4AF10E}" srcOrd="4" destOrd="0" parTransId="{A69CA38B-D67A-45F7-A5A6-19655D1C2367}" sibTransId="{E9AAD48F-79EF-454B-8F19-D1FF4A92D255}"/>
    <dgm:cxn modelId="{AB75933D-D938-41E1-9F37-98D955932C75}" type="presOf" srcId="{47CDB915-5467-4DA9-9C7C-B6036E00662E}" destId="{963DB2CA-C84F-4459-ACA4-CAC281B99EF4}" srcOrd="0" destOrd="0" presId="urn:microsoft.com/office/officeart/2005/8/layout/default"/>
    <dgm:cxn modelId="{C3B95E06-2203-440B-A2D9-E87C24B60EB1}" srcId="{82FC9657-6BD3-4D69-88D8-6FC127E2848B}" destId="{ACE6B05E-46B9-4C2E-A853-0B5A7C874703}" srcOrd="2" destOrd="0" parTransId="{ADDE2578-5F8D-44E1-AAD4-B0C087B89CC7}" sibTransId="{836133D7-849E-4DCA-9322-D65525E5B09D}"/>
    <dgm:cxn modelId="{A3FE5899-075A-4EC5-97AA-D70015E66DFB}" type="presOf" srcId="{82FC9657-6BD3-4D69-88D8-6FC127E2848B}" destId="{66F778B4-7BA0-4F4B-8682-FF3DAEDF8067}" srcOrd="0" destOrd="0" presId="urn:microsoft.com/office/officeart/2005/8/layout/default"/>
    <dgm:cxn modelId="{C6529D69-28D1-4495-A111-DFAA44DD767D}" type="presOf" srcId="{38BAD7F9-2C06-4DF7-8218-FF512D4AF10E}" destId="{9B727FF9-EF5C-42BD-B701-516146ED6121}" srcOrd="0" destOrd="0" presId="urn:microsoft.com/office/officeart/2005/8/layout/default"/>
    <dgm:cxn modelId="{97CE3B40-699C-45FA-A92D-6EE7432C2B07}" type="presParOf" srcId="{66F778B4-7BA0-4F4B-8682-FF3DAEDF8067}" destId="{A1A93871-ABDE-4116-892D-F0CD364121BC}" srcOrd="0" destOrd="0" presId="urn:microsoft.com/office/officeart/2005/8/layout/default"/>
    <dgm:cxn modelId="{50DB29D7-102B-4223-ADD4-41B649C71C79}" type="presParOf" srcId="{66F778B4-7BA0-4F4B-8682-FF3DAEDF8067}" destId="{8D8BD28E-2746-4A6A-ACF0-BDEFEF893DE3}" srcOrd="1" destOrd="0" presId="urn:microsoft.com/office/officeart/2005/8/layout/default"/>
    <dgm:cxn modelId="{F6525335-3A95-4D5C-A7B2-E2E32FECF1AA}" type="presParOf" srcId="{66F778B4-7BA0-4F4B-8682-FF3DAEDF8067}" destId="{19016A11-BC05-49E2-89A6-B95F7A937DAA}" srcOrd="2" destOrd="0" presId="urn:microsoft.com/office/officeart/2005/8/layout/default"/>
    <dgm:cxn modelId="{42DDEC96-AD64-41C9-8086-82099FB68C61}" type="presParOf" srcId="{66F778B4-7BA0-4F4B-8682-FF3DAEDF8067}" destId="{C77895AE-5B3F-4321-A4B2-FE4FF5526861}" srcOrd="3" destOrd="0" presId="urn:microsoft.com/office/officeart/2005/8/layout/default"/>
    <dgm:cxn modelId="{F3C3A95C-3F95-4CD3-A67C-F1FE9B59A46D}" type="presParOf" srcId="{66F778B4-7BA0-4F4B-8682-FF3DAEDF8067}" destId="{BEC79D8D-A604-4050-BC4F-86D4830C484A}" srcOrd="4" destOrd="0" presId="urn:microsoft.com/office/officeart/2005/8/layout/default"/>
    <dgm:cxn modelId="{FD492413-8200-4699-B668-FE20EB079C42}" type="presParOf" srcId="{66F778B4-7BA0-4F4B-8682-FF3DAEDF8067}" destId="{CD8EEC53-BD9F-411A-8A13-35520F36452E}" srcOrd="5" destOrd="0" presId="urn:microsoft.com/office/officeart/2005/8/layout/default"/>
    <dgm:cxn modelId="{93963356-973C-48D4-B51F-67A12FE0175B}" type="presParOf" srcId="{66F778B4-7BA0-4F4B-8682-FF3DAEDF8067}" destId="{963DB2CA-C84F-4459-ACA4-CAC281B99EF4}" srcOrd="6" destOrd="0" presId="urn:microsoft.com/office/officeart/2005/8/layout/default"/>
    <dgm:cxn modelId="{04777A70-7B4A-48BE-A722-BC11243DA2E3}" type="presParOf" srcId="{66F778B4-7BA0-4F4B-8682-FF3DAEDF8067}" destId="{320B4E51-21E2-470F-9AA8-C620A5A69CBB}" srcOrd="7" destOrd="0" presId="urn:microsoft.com/office/officeart/2005/8/layout/default"/>
    <dgm:cxn modelId="{EEE2A271-A958-4F49-8F8B-5E771FD11FBC}" type="presParOf" srcId="{66F778B4-7BA0-4F4B-8682-FF3DAEDF8067}" destId="{9B727FF9-EF5C-42BD-B701-516146ED612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4E3A42-4674-47DE-BF04-B3E66C65A586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C3A364C2-1CA8-44BF-B3E4-815DB5851073}">
      <dgm:prSet phldrT="[نص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IQ" dirty="0" smtClean="0"/>
            <a:t>استراتيجيات الترويج</a:t>
          </a:r>
          <a:endParaRPr lang="ar-IQ" dirty="0"/>
        </a:p>
      </dgm:t>
    </dgm:pt>
    <dgm:pt modelId="{3269DDCA-FACF-4305-821B-591AE60341D1}" type="parTrans" cxnId="{B6933C43-F66D-47D3-AC95-A0FBA79AF5CA}">
      <dgm:prSet/>
      <dgm:spPr/>
      <dgm:t>
        <a:bodyPr/>
        <a:lstStyle/>
        <a:p>
          <a:pPr rtl="1"/>
          <a:endParaRPr lang="ar-IQ"/>
        </a:p>
      </dgm:t>
    </dgm:pt>
    <dgm:pt modelId="{30398122-3EF9-42CF-85FA-91A6BF32EE04}" type="sibTrans" cxnId="{B6933C43-F66D-47D3-AC95-A0FBA79AF5CA}">
      <dgm:prSet/>
      <dgm:spPr/>
      <dgm:t>
        <a:bodyPr/>
        <a:lstStyle/>
        <a:p>
          <a:pPr rtl="1"/>
          <a:endParaRPr lang="ar-IQ"/>
        </a:p>
      </dgm:t>
    </dgm:pt>
    <dgm:pt modelId="{98A74C50-95E6-4748-B856-ECEB10A72C32}">
      <dgm:prSet phldrT="[نص]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IQ" dirty="0" smtClean="0">
              <a:solidFill>
                <a:schemeClr val="tx1"/>
              </a:solidFill>
            </a:rPr>
            <a:t>استراتيجية الدفع</a:t>
          </a:r>
          <a:endParaRPr lang="ar-IQ" dirty="0">
            <a:solidFill>
              <a:schemeClr val="tx1"/>
            </a:solidFill>
          </a:endParaRPr>
        </a:p>
      </dgm:t>
    </dgm:pt>
    <dgm:pt modelId="{8435C686-437A-4AC1-88BA-1D44ECD61BA3}" type="parTrans" cxnId="{886B051C-9442-4029-86B0-36A54F1AFCF9}">
      <dgm:prSet/>
      <dgm:spPr/>
      <dgm:t>
        <a:bodyPr/>
        <a:lstStyle/>
        <a:p>
          <a:pPr rtl="1"/>
          <a:endParaRPr lang="ar-IQ"/>
        </a:p>
      </dgm:t>
    </dgm:pt>
    <dgm:pt modelId="{1261AEF7-BB2D-408F-8351-1A6A34742266}" type="sibTrans" cxnId="{886B051C-9442-4029-86B0-36A54F1AFCF9}">
      <dgm:prSet/>
      <dgm:spPr/>
      <dgm:t>
        <a:bodyPr/>
        <a:lstStyle/>
        <a:p>
          <a:pPr rtl="1"/>
          <a:endParaRPr lang="ar-IQ"/>
        </a:p>
      </dgm:t>
    </dgm:pt>
    <dgm:pt modelId="{E5038EF0-4D26-4B3D-8D4A-BF538356A50F}">
      <dgm:prSet phldrT="[نص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استراتيجية السحب</a:t>
          </a:r>
          <a:endParaRPr lang="ar-IQ" dirty="0"/>
        </a:p>
      </dgm:t>
    </dgm:pt>
    <dgm:pt modelId="{A86D1865-3B54-4A62-97DC-4A3D5CC907EB}" type="parTrans" cxnId="{8A4B27B4-FE55-462A-AB02-EDDD93BEC8A6}">
      <dgm:prSet/>
      <dgm:spPr/>
      <dgm:t>
        <a:bodyPr/>
        <a:lstStyle/>
        <a:p>
          <a:pPr rtl="1"/>
          <a:endParaRPr lang="ar-IQ"/>
        </a:p>
      </dgm:t>
    </dgm:pt>
    <dgm:pt modelId="{67142EDE-AA7A-4E0D-8A04-1160E87A98AC}" type="sibTrans" cxnId="{8A4B27B4-FE55-462A-AB02-EDDD93BEC8A6}">
      <dgm:prSet/>
      <dgm:spPr/>
      <dgm:t>
        <a:bodyPr/>
        <a:lstStyle/>
        <a:p>
          <a:pPr rtl="1"/>
          <a:endParaRPr lang="ar-IQ"/>
        </a:p>
      </dgm:t>
    </dgm:pt>
    <dgm:pt modelId="{3E9567A3-9BAF-443F-96DD-F16DF1F3C9DA}">
      <dgm:prSet phldrT="[نص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IQ" dirty="0" smtClean="0">
              <a:solidFill>
                <a:schemeClr val="tx1"/>
              </a:solidFill>
            </a:rPr>
            <a:t>استراتيجية الضغط</a:t>
          </a:r>
          <a:endParaRPr lang="ar-IQ" dirty="0">
            <a:solidFill>
              <a:schemeClr val="tx1"/>
            </a:solidFill>
          </a:endParaRPr>
        </a:p>
      </dgm:t>
    </dgm:pt>
    <dgm:pt modelId="{E1C0944E-02BC-473C-AAA1-9A367B909B4D}" type="parTrans" cxnId="{BFFE167B-4969-41EB-BF66-B16340B52041}">
      <dgm:prSet/>
      <dgm:spPr/>
      <dgm:t>
        <a:bodyPr/>
        <a:lstStyle/>
        <a:p>
          <a:pPr rtl="1"/>
          <a:endParaRPr lang="ar-IQ"/>
        </a:p>
      </dgm:t>
    </dgm:pt>
    <dgm:pt modelId="{96DC6010-3956-4941-9E9A-E46F86250780}" type="sibTrans" cxnId="{BFFE167B-4969-41EB-BF66-B16340B52041}">
      <dgm:prSet/>
      <dgm:spPr/>
      <dgm:t>
        <a:bodyPr/>
        <a:lstStyle/>
        <a:p>
          <a:pPr rtl="1"/>
          <a:endParaRPr lang="ar-IQ"/>
        </a:p>
      </dgm:t>
    </dgm:pt>
    <dgm:pt modelId="{10029E96-5460-4E50-8035-940E55C761DE}">
      <dgm:prSet phldrT="[نص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IQ" dirty="0" smtClean="0">
              <a:solidFill>
                <a:schemeClr val="tx1"/>
              </a:solidFill>
            </a:rPr>
            <a:t>استراتيجية الايحاء</a:t>
          </a:r>
          <a:endParaRPr lang="ar-IQ" dirty="0">
            <a:solidFill>
              <a:schemeClr val="tx1"/>
            </a:solidFill>
          </a:endParaRPr>
        </a:p>
      </dgm:t>
    </dgm:pt>
    <dgm:pt modelId="{588E1B45-E1C6-4D11-84DD-17001475BC50}" type="parTrans" cxnId="{30F95E05-D8C8-4BFC-A7D6-EA796AE2F583}">
      <dgm:prSet/>
      <dgm:spPr/>
      <dgm:t>
        <a:bodyPr/>
        <a:lstStyle/>
        <a:p>
          <a:pPr rtl="1"/>
          <a:endParaRPr lang="ar-IQ"/>
        </a:p>
      </dgm:t>
    </dgm:pt>
    <dgm:pt modelId="{44D673A6-CD07-4EAA-A9D7-6048BA244300}" type="sibTrans" cxnId="{30F95E05-D8C8-4BFC-A7D6-EA796AE2F583}">
      <dgm:prSet/>
      <dgm:spPr/>
      <dgm:t>
        <a:bodyPr/>
        <a:lstStyle/>
        <a:p>
          <a:pPr rtl="1"/>
          <a:endParaRPr lang="ar-IQ"/>
        </a:p>
      </dgm:t>
    </dgm:pt>
    <dgm:pt modelId="{FE606BEE-67C0-46FF-AC25-80932D9ED6C6}" type="pres">
      <dgm:prSet presAssocID="{BF4E3A42-4674-47DE-BF04-B3E66C65A58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CD74F4E5-D8BA-4349-9B3D-2A0E19C0CEDE}" type="pres">
      <dgm:prSet presAssocID="{BF4E3A42-4674-47DE-BF04-B3E66C65A586}" presName="radial" presStyleCnt="0">
        <dgm:presLayoutVars>
          <dgm:animLvl val="ctr"/>
        </dgm:presLayoutVars>
      </dgm:prSet>
      <dgm:spPr/>
    </dgm:pt>
    <dgm:pt modelId="{3F060CA7-779C-4EC7-9FFE-DF9B8EF2BDDF}" type="pres">
      <dgm:prSet presAssocID="{C3A364C2-1CA8-44BF-B3E4-815DB5851073}" presName="centerShape" presStyleLbl="vennNode1" presStyleIdx="0" presStyleCnt="5" custScaleX="108003" custScaleY="107659"/>
      <dgm:spPr/>
      <dgm:t>
        <a:bodyPr/>
        <a:lstStyle/>
        <a:p>
          <a:pPr rtl="1"/>
          <a:endParaRPr lang="ar-IQ"/>
        </a:p>
      </dgm:t>
    </dgm:pt>
    <dgm:pt modelId="{317058BD-5BF0-4472-B3AE-73B7D8DE83C4}" type="pres">
      <dgm:prSet presAssocID="{98A74C50-95E6-4748-B856-ECEB10A72C32}" presName="node" presStyleLbl="vennNode1" presStyleIdx="1" presStyleCnt="5" custScaleX="126000" custScaleY="95216" custRadScaleRad="99756" custRadScaleInc="39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B169EAD5-5CBE-40BD-937C-E1FE47222266}" type="pres">
      <dgm:prSet presAssocID="{E5038EF0-4D26-4B3D-8D4A-BF538356A50F}" presName="node" presStyleLbl="vennNode1" presStyleIdx="2" presStyleCnt="5" custScaleX="116114" custScaleY="10518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9E5AD3C0-3100-4018-AF70-FAEA0033A23F}" type="pres">
      <dgm:prSet presAssocID="{3E9567A3-9BAF-443F-96DD-F16DF1F3C9DA}" presName="node" presStyleLbl="vennNode1" presStyleIdx="3" presStyleCnt="5" custScaleX="124391" custScaleY="86177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C133A265-43B8-4584-987F-6A7BC5090384}" type="pres">
      <dgm:prSet presAssocID="{10029E96-5460-4E50-8035-940E55C761DE}" presName="node" presStyleLbl="vennNode1" presStyleIdx="4" presStyleCnt="5" custScaleX="114505" custScaleY="9516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886B051C-9442-4029-86B0-36A54F1AFCF9}" srcId="{C3A364C2-1CA8-44BF-B3E4-815DB5851073}" destId="{98A74C50-95E6-4748-B856-ECEB10A72C32}" srcOrd="0" destOrd="0" parTransId="{8435C686-437A-4AC1-88BA-1D44ECD61BA3}" sibTransId="{1261AEF7-BB2D-408F-8351-1A6A34742266}"/>
    <dgm:cxn modelId="{CFB22EE5-28D9-40AA-B818-E65AE084E81D}" type="presOf" srcId="{3E9567A3-9BAF-443F-96DD-F16DF1F3C9DA}" destId="{9E5AD3C0-3100-4018-AF70-FAEA0033A23F}" srcOrd="0" destOrd="0" presId="urn:microsoft.com/office/officeart/2005/8/layout/radial3"/>
    <dgm:cxn modelId="{5D93EFB1-39C0-45AD-9ADE-61B1F50B1520}" type="presOf" srcId="{98A74C50-95E6-4748-B856-ECEB10A72C32}" destId="{317058BD-5BF0-4472-B3AE-73B7D8DE83C4}" srcOrd="0" destOrd="0" presId="urn:microsoft.com/office/officeart/2005/8/layout/radial3"/>
    <dgm:cxn modelId="{B6CA4D5D-545D-4D34-A026-75416A532175}" type="presOf" srcId="{10029E96-5460-4E50-8035-940E55C761DE}" destId="{C133A265-43B8-4584-987F-6A7BC5090384}" srcOrd="0" destOrd="0" presId="urn:microsoft.com/office/officeart/2005/8/layout/radial3"/>
    <dgm:cxn modelId="{B6933C43-F66D-47D3-AC95-A0FBA79AF5CA}" srcId="{BF4E3A42-4674-47DE-BF04-B3E66C65A586}" destId="{C3A364C2-1CA8-44BF-B3E4-815DB5851073}" srcOrd="0" destOrd="0" parTransId="{3269DDCA-FACF-4305-821B-591AE60341D1}" sibTransId="{30398122-3EF9-42CF-85FA-91A6BF32EE04}"/>
    <dgm:cxn modelId="{AA5C6A9B-2457-446E-A0BC-B5F678E969AB}" type="presOf" srcId="{E5038EF0-4D26-4B3D-8D4A-BF538356A50F}" destId="{B169EAD5-5CBE-40BD-937C-E1FE47222266}" srcOrd="0" destOrd="0" presId="urn:microsoft.com/office/officeart/2005/8/layout/radial3"/>
    <dgm:cxn modelId="{8A4B27B4-FE55-462A-AB02-EDDD93BEC8A6}" srcId="{C3A364C2-1CA8-44BF-B3E4-815DB5851073}" destId="{E5038EF0-4D26-4B3D-8D4A-BF538356A50F}" srcOrd="1" destOrd="0" parTransId="{A86D1865-3B54-4A62-97DC-4A3D5CC907EB}" sibTransId="{67142EDE-AA7A-4E0D-8A04-1160E87A98AC}"/>
    <dgm:cxn modelId="{26C14024-9D93-4F4B-A39B-4D38D8BC05D8}" type="presOf" srcId="{BF4E3A42-4674-47DE-BF04-B3E66C65A586}" destId="{FE606BEE-67C0-46FF-AC25-80932D9ED6C6}" srcOrd="0" destOrd="0" presId="urn:microsoft.com/office/officeart/2005/8/layout/radial3"/>
    <dgm:cxn modelId="{228ED651-CF7A-4475-A58B-D7B8454C39E2}" type="presOf" srcId="{C3A364C2-1CA8-44BF-B3E4-815DB5851073}" destId="{3F060CA7-779C-4EC7-9FFE-DF9B8EF2BDDF}" srcOrd="0" destOrd="0" presId="urn:microsoft.com/office/officeart/2005/8/layout/radial3"/>
    <dgm:cxn modelId="{BFFE167B-4969-41EB-BF66-B16340B52041}" srcId="{C3A364C2-1CA8-44BF-B3E4-815DB5851073}" destId="{3E9567A3-9BAF-443F-96DD-F16DF1F3C9DA}" srcOrd="2" destOrd="0" parTransId="{E1C0944E-02BC-473C-AAA1-9A367B909B4D}" sibTransId="{96DC6010-3956-4941-9E9A-E46F86250780}"/>
    <dgm:cxn modelId="{30F95E05-D8C8-4BFC-A7D6-EA796AE2F583}" srcId="{C3A364C2-1CA8-44BF-B3E4-815DB5851073}" destId="{10029E96-5460-4E50-8035-940E55C761DE}" srcOrd="3" destOrd="0" parTransId="{588E1B45-E1C6-4D11-84DD-17001475BC50}" sibTransId="{44D673A6-CD07-4EAA-A9D7-6048BA244300}"/>
    <dgm:cxn modelId="{20CDDA18-4EBF-43FC-87F5-8EF7B35661C0}" type="presParOf" srcId="{FE606BEE-67C0-46FF-AC25-80932D9ED6C6}" destId="{CD74F4E5-D8BA-4349-9B3D-2A0E19C0CEDE}" srcOrd="0" destOrd="0" presId="urn:microsoft.com/office/officeart/2005/8/layout/radial3"/>
    <dgm:cxn modelId="{C5409A22-F43D-4698-8241-18218CE6B6B6}" type="presParOf" srcId="{CD74F4E5-D8BA-4349-9B3D-2A0E19C0CEDE}" destId="{3F060CA7-779C-4EC7-9FFE-DF9B8EF2BDDF}" srcOrd="0" destOrd="0" presId="urn:microsoft.com/office/officeart/2005/8/layout/radial3"/>
    <dgm:cxn modelId="{3CE265B2-A906-44C1-9E1A-1F69A33BDA07}" type="presParOf" srcId="{CD74F4E5-D8BA-4349-9B3D-2A0E19C0CEDE}" destId="{317058BD-5BF0-4472-B3AE-73B7D8DE83C4}" srcOrd="1" destOrd="0" presId="urn:microsoft.com/office/officeart/2005/8/layout/radial3"/>
    <dgm:cxn modelId="{6E5D44E3-D375-4FB8-8016-247DE10F43B7}" type="presParOf" srcId="{CD74F4E5-D8BA-4349-9B3D-2A0E19C0CEDE}" destId="{B169EAD5-5CBE-40BD-937C-E1FE47222266}" srcOrd="2" destOrd="0" presId="urn:microsoft.com/office/officeart/2005/8/layout/radial3"/>
    <dgm:cxn modelId="{DEF32F2C-75D6-4648-BD64-72DB262EA0C1}" type="presParOf" srcId="{CD74F4E5-D8BA-4349-9B3D-2A0E19C0CEDE}" destId="{9E5AD3C0-3100-4018-AF70-FAEA0033A23F}" srcOrd="3" destOrd="0" presId="urn:microsoft.com/office/officeart/2005/8/layout/radial3"/>
    <dgm:cxn modelId="{A8FF91F2-7FB5-488C-80C2-18A429AD9DB3}" type="presParOf" srcId="{CD74F4E5-D8BA-4349-9B3D-2A0E19C0CEDE}" destId="{C133A265-43B8-4584-987F-6A7BC5090384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F6DA61-4BD1-483D-9631-7BE1C51F03F2}">
      <dsp:nvSpPr>
        <dsp:cNvPr id="0" name=""/>
        <dsp:cNvSpPr/>
      </dsp:nvSpPr>
      <dsp:spPr>
        <a:xfrm rot="5400000">
          <a:off x="-207822" y="210885"/>
          <a:ext cx="1385485" cy="969840"/>
        </a:xfrm>
        <a:prstGeom prst="chevron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/>
            <a:t>الاعلام</a:t>
          </a:r>
          <a:endParaRPr lang="ar-IQ" sz="2800" kern="1200" dirty="0"/>
        </a:p>
      </dsp:txBody>
      <dsp:txXfrm rot="-5400000">
        <a:off x="1" y="487982"/>
        <a:ext cx="969840" cy="415645"/>
      </dsp:txXfrm>
    </dsp:sp>
    <dsp:sp modelId="{BF323DA2-1873-4DD2-8833-6CDD1C2A10A6}">
      <dsp:nvSpPr>
        <dsp:cNvPr id="0" name=""/>
        <dsp:cNvSpPr/>
      </dsp:nvSpPr>
      <dsp:spPr>
        <a:xfrm rot="5400000">
          <a:off x="4175097" y="-3205256"/>
          <a:ext cx="900565" cy="7311079"/>
        </a:xfrm>
        <a:prstGeom prst="round2Same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900" kern="1200" dirty="0" smtClean="0"/>
            <a:t>اكثر المنتجات تصبح مهملة اذا لم يعرف بها الناس</a:t>
          </a:r>
          <a:endParaRPr lang="ar-IQ" sz="2900" kern="1200" dirty="0"/>
        </a:p>
      </dsp:txBody>
      <dsp:txXfrm rot="-5400000">
        <a:off x="969840" y="43963"/>
        <a:ext cx="7267117" cy="812641"/>
      </dsp:txXfrm>
    </dsp:sp>
    <dsp:sp modelId="{253A772A-076E-476A-81FB-64BD2B942D1E}">
      <dsp:nvSpPr>
        <dsp:cNvPr id="0" name=""/>
        <dsp:cNvSpPr/>
      </dsp:nvSpPr>
      <dsp:spPr>
        <a:xfrm rot="5400000">
          <a:off x="-207822" y="1451204"/>
          <a:ext cx="1385485" cy="969840"/>
        </a:xfrm>
        <a:prstGeom prst="chevron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/>
            <a:t>الاقناع</a:t>
          </a:r>
          <a:endParaRPr lang="ar-IQ" sz="2800" kern="1200" dirty="0"/>
        </a:p>
      </dsp:txBody>
      <dsp:txXfrm rot="-5400000">
        <a:off x="1" y="1728301"/>
        <a:ext cx="969840" cy="415645"/>
      </dsp:txXfrm>
    </dsp:sp>
    <dsp:sp modelId="{281A174C-FCE4-47CE-A645-F7C499E4E3A0}">
      <dsp:nvSpPr>
        <dsp:cNvPr id="0" name=""/>
        <dsp:cNvSpPr/>
      </dsp:nvSpPr>
      <dsp:spPr>
        <a:xfrm rot="5400000">
          <a:off x="4175097" y="-1941270"/>
          <a:ext cx="900565" cy="7311079"/>
        </a:xfrm>
        <a:prstGeom prst="round2Same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5">
              <a:shade val="25000"/>
              <a:satMod val="15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900" kern="1200" dirty="0" smtClean="0"/>
            <a:t>يتم تصميم المنتج </a:t>
          </a:r>
          <a:r>
            <a:rPr lang="ar-IQ" sz="2900" kern="1200" dirty="0" err="1" smtClean="0"/>
            <a:t>لاشباع</a:t>
          </a:r>
          <a:r>
            <a:rPr lang="ar-IQ" sz="2900" kern="1200" dirty="0" smtClean="0"/>
            <a:t> حاجة فسيولوجية اساس ويحتاج لترويج قوي.</a:t>
          </a:r>
          <a:endParaRPr lang="ar-IQ" sz="2900" kern="1200" dirty="0"/>
        </a:p>
      </dsp:txBody>
      <dsp:txXfrm rot="-5400000">
        <a:off x="969840" y="1307949"/>
        <a:ext cx="7267117" cy="812641"/>
      </dsp:txXfrm>
    </dsp:sp>
    <dsp:sp modelId="{4C082E2A-F1C7-437D-9790-4E83C61085EB}">
      <dsp:nvSpPr>
        <dsp:cNvPr id="0" name=""/>
        <dsp:cNvSpPr/>
      </dsp:nvSpPr>
      <dsp:spPr>
        <a:xfrm rot="5400000">
          <a:off x="-207822" y="2691523"/>
          <a:ext cx="1385485" cy="969840"/>
        </a:xfrm>
        <a:prstGeom prst="chevron">
          <a:avLst/>
        </a:prstGeom>
        <a:gradFill rotWithShape="1">
          <a:gsLst>
            <a:gs pos="0">
              <a:schemeClr val="dk1">
                <a:shade val="51000"/>
                <a:satMod val="130000"/>
              </a:schemeClr>
            </a:gs>
            <a:gs pos="80000">
              <a:schemeClr val="dk1">
                <a:shade val="93000"/>
                <a:satMod val="130000"/>
              </a:schemeClr>
            </a:gs>
            <a:gs pos="100000">
              <a:schemeClr val="dk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/>
            <a:t>التذكير</a:t>
          </a:r>
          <a:endParaRPr lang="ar-IQ" sz="2800" kern="1200" dirty="0"/>
        </a:p>
      </dsp:txBody>
      <dsp:txXfrm rot="-5400000">
        <a:off x="1" y="2968620"/>
        <a:ext cx="969840" cy="415645"/>
      </dsp:txXfrm>
    </dsp:sp>
    <dsp:sp modelId="{407C6C63-A6A1-4081-8872-9C8C1257EC05}">
      <dsp:nvSpPr>
        <dsp:cNvPr id="0" name=""/>
        <dsp:cNvSpPr/>
      </dsp:nvSpPr>
      <dsp:spPr>
        <a:xfrm rot="5400000">
          <a:off x="4175097" y="-721556"/>
          <a:ext cx="900565" cy="7311079"/>
        </a:xfrm>
        <a:prstGeom prst="round2Same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900" kern="1200" dirty="0" smtClean="0"/>
            <a:t>يجب تذكير المستهلكين دائما بتوفر المنتج واحتمالات اشباعه لحاجاتهم.</a:t>
          </a:r>
          <a:endParaRPr lang="ar-IQ" sz="2900" kern="1200" dirty="0"/>
        </a:p>
      </dsp:txBody>
      <dsp:txXfrm rot="-5400000">
        <a:off x="969840" y="2527663"/>
        <a:ext cx="7267117" cy="812641"/>
      </dsp:txXfrm>
    </dsp:sp>
    <dsp:sp modelId="{9E304CE7-74C1-4562-B4FD-03F2BFE5A003}">
      <dsp:nvSpPr>
        <dsp:cNvPr id="0" name=""/>
        <dsp:cNvSpPr/>
      </dsp:nvSpPr>
      <dsp:spPr>
        <a:xfrm rot="5400000">
          <a:off x="-207822" y="3931842"/>
          <a:ext cx="1385485" cy="969840"/>
        </a:xfrm>
        <a:prstGeom prst="chevron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/>
            <a:t>التعزيز</a:t>
          </a:r>
          <a:endParaRPr lang="ar-IQ" sz="2800" kern="1200" dirty="0"/>
        </a:p>
      </dsp:txBody>
      <dsp:txXfrm rot="-5400000">
        <a:off x="1" y="4208939"/>
        <a:ext cx="969840" cy="415645"/>
      </dsp:txXfrm>
    </dsp:sp>
    <dsp:sp modelId="{42242245-48BE-4F0F-A7CD-3F12EFD6C694}">
      <dsp:nvSpPr>
        <dsp:cNvPr id="0" name=""/>
        <dsp:cNvSpPr/>
      </dsp:nvSpPr>
      <dsp:spPr>
        <a:xfrm rot="5400000">
          <a:off x="4175097" y="518762"/>
          <a:ext cx="900565" cy="7311079"/>
        </a:xfrm>
        <a:prstGeom prst="round2Same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900" kern="1200" dirty="0" smtClean="0"/>
            <a:t>*اي تعزيز رضا الزبون بالمنتج بعد شرائه وتدعيم ولائهم له.</a:t>
          </a:r>
          <a:endParaRPr lang="ar-IQ" sz="2900" kern="1200" dirty="0"/>
        </a:p>
      </dsp:txBody>
      <dsp:txXfrm rot="-5400000">
        <a:off x="969840" y="3767981"/>
        <a:ext cx="7267117" cy="8126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A93871-ABDE-4116-892D-F0CD364121BC}">
      <dsp:nvSpPr>
        <dsp:cNvPr id="0" name=""/>
        <dsp:cNvSpPr/>
      </dsp:nvSpPr>
      <dsp:spPr>
        <a:xfrm>
          <a:off x="916483" y="1984"/>
          <a:ext cx="2030015" cy="1218009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500" kern="1200" dirty="0" smtClean="0"/>
            <a:t>ترويج المبيعات</a:t>
          </a:r>
          <a:endParaRPr lang="ar-IQ" sz="3500" kern="1200" dirty="0"/>
        </a:p>
      </dsp:txBody>
      <dsp:txXfrm>
        <a:off x="916483" y="1984"/>
        <a:ext cx="2030015" cy="1218009"/>
      </dsp:txXfrm>
    </dsp:sp>
    <dsp:sp modelId="{19016A11-BC05-49E2-89A6-B95F7A937DAA}">
      <dsp:nvSpPr>
        <dsp:cNvPr id="0" name=""/>
        <dsp:cNvSpPr/>
      </dsp:nvSpPr>
      <dsp:spPr>
        <a:xfrm>
          <a:off x="3149500" y="1984"/>
          <a:ext cx="2030015" cy="1218009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500" kern="1200" dirty="0" smtClean="0"/>
            <a:t>الاعلان</a:t>
          </a:r>
          <a:endParaRPr lang="ar-IQ" sz="3500" kern="1200" dirty="0"/>
        </a:p>
      </dsp:txBody>
      <dsp:txXfrm>
        <a:off x="3149500" y="1984"/>
        <a:ext cx="2030015" cy="1218009"/>
      </dsp:txXfrm>
    </dsp:sp>
    <dsp:sp modelId="{BEC79D8D-A604-4050-BC4F-86D4830C484A}">
      <dsp:nvSpPr>
        <dsp:cNvPr id="0" name=""/>
        <dsp:cNvSpPr/>
      </dsp:nvSpPr>
      <dsp:spPr>
        <a:xfrm>
          <a:off x="916483" y="1422995"/>
          <a:ext cx="2030015" cy="1218009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500" kern="1200" dirty="0" smtClean="0"/>
            <a:t>العلاقات العامة</a:t>
          </a:r>
          <a:endParaRPr lang="ar-IQ" sz="3500" kern="1200" dirty="0"/>
        </a:p>
      </dsp:txBody>
      <dsp:txXfrm>
        <a:off x="916483" y="1422995"/>
        <a:ext cx="2030015" cy="1218009"/>
      </dsp:txXfrm>
    </dsp:sp>
    <dsp:sp modelId="{963DB2CA-C84F-4459-ACA4-CAC281B99EF4}">
      <dsp:nvSpPr>
        <dsp:cNvPr id="0" name=""/>
        <dsp:cNvSpPr/>
      </dsp:nvSpPr>
      <dsp:spPr>
        <a:xfrm>
          <a:off x="3149500" y="1422995"/>
          <a:ext cx="2030015" cy="1218009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500" kern="1200" dirty="0" smtClean="0"/>
            <a:t>البيع الشخصي</a:t>
          </a:r>
          <a:endParaRPr lang="ar-IQ" sz="3500" kern="1200" dirty="0"/>
        </a:p>
      </dsp:txBody>
      <dsp:txXfrm>
        <a:off x="3149500" y="1422995"/>
        <a:ext cx="2030015" cy="1218009"/>
      </dsp:txXfrm>
    </dsp:sp>
    <dsp:sp modelId="{9B727FF9-EF5C-42BD-B701-516146ED6121}">
      <dsp:nvSpPr>
        <dsp:cNvPr id="0" name=""/>
        <dsp:cNvSpPr/>
      </dsp:nvSpPr>
      <dsp:spPr>
        <a:xfrm>
          <a:off x="2032992" y="2844006"/>
          <a:ext cx="2030015" cy="1218009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500" kern="1200" dirty="0" smtClean="0"/>
            <a:t>التسويق المباشر</a:t>
          </a:r>
          <a:endParaRPr lang="ar-IQ" sz="3500" kern="1200" dirty="0"/>
        </a:p>
      </dsp:txBody>
      <dsp:txXfrm>
        <a:off x="2032992" y="2844006"/>
        <a:ext cx="2030015" cy="12180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27/02/1441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27/02/1441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27/02/1441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27/02/1441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27/02/1441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27/02/1441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27/02/1441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27/02/1441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27/02/1441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27/02/1441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27/02/1441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13BF3E5-AEE3-437F-99CA-2C7568014159}" type="datetimeFigureOut">
              <a:rPr lang="ar-IQ" smtClean="0"/>
              <a:t>27/02/1441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 rot="19140000">
            <a:off x="823155" y="1700111"/>
            <a:ext cx="5648623" cy="1220366"/>
          </a:xfrm>
        </p:spPr>
        <p:txBody>
          <a:bodyPr/>
          <a:lstStyle/>
          <a:p>
            <a:pPr algn="ctr"/>
            <a:r>
              <a:rPr lang="ar-IQ" sz="7200" b="1" dirty="0" smtClean="0">
                <a:cs typeface="+mn-cs"/>
              </a:rPr>
              <a:t>الترويج</a:t>
            </a:r>
            <a:endParaRPr lang="ar-IQ" sz="7200" b="1" dirty="0">
              <a:cs typeface="+mn-cs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 rot="19140000">
            <a:off x="2133730" y="2718997"/>
            <a:ext cx="7036777" cy="112481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r"/>
            <a:r>
              <a:rPr lang="ar-IQ" sz="5400" dirty="0" smtClean="0">
                <a:cs typeface="+mn-cs"/>
              </a:rPr>
              <a:t>الدكتورة ياسمين خضير</a:t>
            </a:r>
          </a:p>
          <a:p>
            <a:pPr algn="r"/>
            <a:endParaRPr lang="ar-IQ" sz="5400" dirty="0" smtClean="0">
              <a:cs typeface="+mn-cs"/>
            </a:endParaRPr>
          </a:p>
          <a:p>
            <a:pPr algn="just"/>
            <a:r>
              <a:rPr lang="ar-IQ" sz="3600" dirty="0" smtClean="0">
                <a:cs typeface="+mn-cs"/>
              </a:rPr>
              <a:t>   ادارة الاعمال – جامعة بغداد</a:t>
            </a:r>
          </a:p>
          <a:p>
            <a:pPr algn="r"/>
            <a:r>
              <a:rPr lang="ar-IQ" sz="5400" dirty="0" smtClean="0">
                <a:cs typeface="+mn-cs"/>
              </a:rPr>
              <a:t> </a:t>
            </a:r>
            <a:endParaRPr lang="ar-IQ" sz="54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638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5085184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 smtClean="0"/>
          </a:p>
          <a:p>
            <a:pPr algn="ctr"/>
            <a:r>
              <a:rPr lang="ar-IQ" sz="6000" dirty="0" smtClean="0"/>
              <a:t>   شكراً لحسن اصغائكم</a:t>
            </a:r>
            <a:endParaRPr lang="ar-IQ" sz="6000" dirty="0"/>
          </a:p>
        </p:txBody>
      </p:sp>
    </p:spTree>
    <p:extLst>
      <p:ext uri="{BB962C8B-B14F-4D97-AF65-F5344CB8AC3E}">
        <p14:creationId xmlns:p14="http://schemas.microsoft.com/office/powerpoint/2010/main" val="2299824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96944" cy="72576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ar-IQ" sz="6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568863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Low"/>
            <a:r>
              <a:rPr lang="ar-IQ" sz="4000" dirty="0" smtClean="0"/>
              <a:t>   </a:t>
            </a:r>
          </a:p>
          <a:p>
            <a:pPr algn="justLow"/>
            <a:endParaRPr lang="ar-IQ" sz="6600" dirty="0" smtClean="0">
              <a:solidFill>
                <a:srgbClr val="FF0000"/>
              </a:solidFill>
            </a:endParaRPr>
          </a:p>
          <a:p>
            <a:pPr algn="justLow"/>
            <a:r>
              <a:rPr lang="ar-IQ" sz="6600" dirty="0">
                <a:solidFill>
                  <a:srgbClr val="FF0000"/>
                </a:solidFill>
              </a:rPr>
              <a:t> </a:t>
            </a:r>
            <a:r>
              <a:rPr lang="ar-IQ" sz="6600" dirty="0" smtClean="0">
                <a:solidFill>
                  <a:srgbClr val="FF0000"/>
                </a:solidFill>
              </a:rPr>
              <a:t>  ماذا يقصد بمفهوم الترويج ؟</a:t>
            </a:r>
            <a:endParaRPr lang="ar-IQ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32643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96944" cy="72576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IQ" sz="6600" dirty="0" smtClean="0"/>
              <a:t>مفهوم الترويج</a:t>
            </a:r>
            <a:endParaRPr lang="ar-IQ" sz="6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4536504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Low"/>
            <a:r>
              <a:rPr lang="ar-IQ" sz="4000" dirty="0" smtClean="0"/>
              <a:t>  </a:t>
            </a:r>
          </a:p>
          <a:p>
            <a:pPr algn="justLow"/>
            <a:r>
              <a:rPr lang="ar-IQ" sz="4000" dirty="0"/>
              <a:t> </a:t>
            </a:r>
            <a:r>
              <a:rPr lang="ar-IQ" sz="4000" dirty="0" smtClean="0"/>
              <a:t>  </a:t>
            </a:r>
            <a:r>
              <a:rPr lang="ar-IQ" sz="4000" dirty="0" smtClean="0">
                <a:solidFill>
                  <a:schemeClr val="tx1"/>
                </a:solidFill>
              </a:rPr>
              <a:t>يمثل النظام </a:t>
            </a:r>
            <a:r>
              <a:rPr lang="ar-IQ" sz="4000" dirty="0" err="1" smtClean="0">
                <a:solidFill>
                  <a:schemeClr val="tx1"/>
                </a:solidFill>
              </a:rPr>
              <a:t>الاتصالي</a:t>
            </a:r>
            <a:r>
              <a:rPr lang="ar-IQ" sz="4000" dirty="0" smtClean="0">
                <a:solidFill>
                  <a:schemeClr val="tx1"/>
                </a:solidFill>
              </a:rPr>
              <a:t> في المنظمة اذ تتدفق من خلاله المعلومات بين الاطراف ذات المصلحة اذ تحتاج المنظمة الى التعريف بالخدمات المقدمة الحالية والمحتملة وخصائصها وما تتميز به.</a:t>
            </a:r>
          </a:p>
          <a:p>
            <a:pPr algn="justLow"/>
            <a:endParaRPr lang="ar-IQ" sz="6600" dirty="0" smtClean="0">
              <a:solidFill>
                <a:srgbClr val="FF0000"/>
              </a:solidFill>
            </a:endParaRPr>
          </a:p>
          <a:p>
            <a:pPr algn="justLow"/>
            <a:r>
              <a:rPr lang="ar-IQ" sz="6600" dirty="0">
                <a:solidFill>
                  <a:srgbClr val="FF0000"/>
                </a:solidFill>
              </a:rPr>
              <a:t> </a:t>
            </a:r>
            <a:r>
              <a:rPr lang="ar-IQ" sz="6600" dirty="0" smtClean="0">
                <a:solidFill>
                  <a:srgbClr val="FF0000"/>
                </a:solidFill>
              </a:rPr>
              <a:t>  </a:t>
            </a:r>
            <a:endParaRPr lang="ar-IQ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6701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79776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IQ" sz="4800" dirty="0" smtClean="0"/>
              <a:t>اهمية الترويج :</a:t>
            </a:r>
            <a:endParaRPr lang="ar-IQ" sz="4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100628"/>
            <a:ext cx="8856984" cy="575737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Low"/>
            <a:r>
              <a:rPr lang="ar-IQ" sz="3200" b="0" dirty="0" smtClean="0"/>
              <a:t>   </a:t>
            </a:r>
          </a:p>
          <a:p>
            <a:endParaRPr lang="ar-IQ" dirty="0"/>
          </a:p>
        </p:txBody>
      </p:sp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3173785732"/>
              </p:ext>
            </p:extLst>
          </p:nvPr>
        </p:nvGraphicFramePr>
        <p:xfrm>
          <a:off x="395536" y="1268760"/>
          <a:ext cx="828092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633049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100628"/>
            <a:ext cx="8496944" cy="477664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ar-IQ" dirty="0"/>
          </a:p>
          <a:p>
            <a:r>
              <a:rPr lang="ar-IQ" sz="2800" dirty="0" smtClean="0"/>
              <a:t>1- التوسع في تقديم المنتجات.</a:t>
            </a:r>
          </a:p>
          <a:p>
            <a:r>
              <a:rPr lang="ar-IQ" sz="2800" dirty="0" smtClean="0"/>
              <a:t>2- تدعيم ما تقدمه المنظمة من منتوجات للمحتفظة على سوقها.</a:t>
            </a:r>
          </a:p>
          <a:p>
            <a:r>
              <a:rPr lang="ar-IQ" sz="2800" dirty="0" smtClean="0"/>
              <a:t>3- التركيز على السوق </a:t>
            </a:r>
            <a:r>
              <a:rPr lang="ar-IQ" sz="2800" dirty="0" err="1" smtClean="0"/>
              <a:t>لايصال</a:t>
            </a:r>
            <a:r>
              <a:rPr lang="ar-IQ" sz="2800" dirty="0" smtClean="0"/>
              <a:t> ارشادات المنظمة وافكارها المهمة.</a:t>
            </a:r>
          </a:p>
          <a:p>
            <a:r>
              <a:rPr lang="ar-IQ" sz="2800" dirty="0" smtClean="0"/>
              <a:t>4- تصحيح الاخطاء في ادراك المستهلكين عن المنتجات لهم.</a:t>
            </a:r>
          </a:p>
          <a:p>
            <a:r>
              <a:rPr lang="ar-IQ" sz="2800" dirty="0" smtClean="0"/>
              <a:t>5- التمسك بالزبائن الجيدين من خلال بناء علاقات جيدة مع الزبائن.</a:t>
            </a:r>
          </a:p>
          <a:p>
            <a:r>
              <a:rPr lang="ar-IQ" sz="2800" dirty="0" smtClean="0"/>
              <a:t>6- تقليل تقلبات السوق.</a:t>
            </a:r>
          </a:p>
          <a:p>
            <a:endParaRPr lang="ar-IQ" sz="2800" dirty="0"/>
          </a:p>
        </p:txBody>
      </p:sp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68952" cy="93610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IQ" sz="4800" dirty="0" smtClean="0"/>
              <a:t>اهداف الترويج :</a:t>
            </a:r>
            <a:endParaRPr lang="ar-IQ" sz="4800" dirty="0"/>
          </a:p>
        </p:txBody>
      </p:sp>
    </p:spTree>
    <p:extLst>
      <p:ext uri="{BB962C8B-B14F-4D97-AF65-F5344CB8AC3E}">
        <p14:creationId xmlns:p14="http://schemas.microsoft.com/office/powerpoint/2010/main" val="2068160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79776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IQ" sz="4800" dirty="0" smtClean="0"/>
              <a:t>الاتصالات التسويقية المتكاملة</a:t>
            </a:r>
            <a:endParaRPr lang="ar-IQ" sz="4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477664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Low"/>
            <a:r>
              <a:rPr lang="ar-IQ" sz="3200" b="0" dirty="0" smtClean="0"/>
              <a:t>   </a:t>
            </a:r>
          </a:p>
          <a:p>
            <a:endParaRPr lang="ar-IQ" dirty="0"/>
          </a:p>
        </p:txBody>
      </p:sp>
      <p:sp>
        <p:nvSpPr>
          <p:cNvPr id="5" name="مستطيل 4"/>
          <p:cNvSpPr/>
          <p:nvPr/>
        </p:nvSpPr>
        <p:spPr>
          <a:xfrm>
            <a:off x="7007257" y="1541658"/>
            <a:ext cx="1512168" cy="10081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/>
              <a:t>البيع الشخصي</a:t>
            </a:r>
            <a:endParaRPr lang="ar-IQ" sz="2400" b="1" dirty="0"/>
          </a:p>
        </p:txBody>
      </p:sp>
      <p:sp>
        <p:nvSpPr>
          <p:cNvPr id="6" name="مستطيل 5"/>
          <p:cNvSpPr/>
          <p:nvPr/>
        </p:nvSpPr>
        <p:spPr>
          <a:xfrm>
            <a:off x="415899" y="1498087"/>
            <a:ext cx="1512168" cy="10081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400" b="1" dirty="0" smtClean="0"/>
              <a:t>الاعلان</a:t>
            </a:r>
            <a:endParaRPr lang="ar-IQ" sz="2400" b="1" dirty="0"/>
          </a:p>
        </p:txBody>
      </p:sp>
      <p:sp>
        <p:nvSpPr>
          <p:cNvPr id="7" name="مستطيل 6"/>
          <p:cNvSpPr/>
          <p:nvPr/>
        </p:nvSpPr>
        <p:spPr>
          <a:xfrm>
            <a:off x="3779912" y="2462627"/>
            <a:ext cx="1872208" cy="132641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/>
              <a:t>ثبات، وضوح، تعديل رسائل المنظمة وعلامتها</a:t>
            </a:r>
            <a:endParaRPr lang="ar-IQ" sz="2400" b="1" dirty="0"/>
          </a:p>
        </p:txBody>
      </p:sp>
      <p:sp>
        <p:nvSpPr>
          <p:cNvPr id="8" name="مستطيل 7"/>
          <p:cNvSpPr/>
          <p:nvPr/>
        </p:nvSpPr>
        <p:spPr>
          <a:xfrm>
            <a:off x="7007257" y="3645024"/>
            <a:ext cx="1512168" cy="100811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dirty="0" smtClean="0"/>
              <a:t>العلاقات العامة</a:t>
            </a:r>
            <a:endParaRPr lang="ar-IQ" sz="2400" dirty="0"/>
          </a:p>
        </p:txBody>
      </p:sp>
      <p:sp>
        <p:nvSpPr>
          <p:cNvPr id="9" name="مستطيل 8"/>
          <p:cNvSpPr/>
          <p:nvPr/>
        </p:nvSpPr>
        <p:spPr>
          <a:xfrm>
            <a:off x="3959932" y="4437112"/>
            <a:ext cx="1512168" cy="10081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/>
              <a:t>التسويق المباشر</a:t>
            </a:r>
            <a:endParaRPr lang="ar-IQ" sz="2400" b="1" dirty="0"/>
          </a:p>
        </p:txBody>
      </p:sp>
      <p:sp>
        <p:nvSpPr>
          <p:cNvPr id="10" name="مستطيل 9"/>
          <p:cNvSpPr/>
          <p:nvPr/>
        </p:nvSpPr>
        <p:spPr>
          <a:xfrm>
            <a:off x="392798" y="3645024"/>
            <a:ext cx="1512168" cy="10081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400" b="1" dirty="0" smtClean="0"/>
              <a:t>ترويج المبيعات</a:t>
            </a:r>
            <a:endParaRPr lang="ar-IQ" sz="2400" b="1" dirty="0"/>
          </a:p>
        </p:txBody>
      </p:sp>
      <p:cxnSp>
        <p:nvCxnSpPr>
          <p:cNvPr id="12" name="رابط كسهم مستقيم 11"/>
          <p:cNvCxnSpPr/>
          <p:nvPr/>
        </p:nvCxnSpPr>
        <p:spPr>
          <a:xfrm flipH="1" flipV="1">
            <a:off x="1904966" y="1958572"/>
            <a:ext cx="5115306" cy="8714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>
            <a:stCxn id="5" idx="2"/>
          </p:cNvCxnSpPr>
          <p:nvPr/>
        </p:nvCxnSpPr>
        <p:spPr>
          <a:xfrm>
            <a:off x="7763341" y="2549770"/>
            <a:ext cx="0" cy="10081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كسهم مستقيم 17"/>
          <p:cNvCxnSpPr>
            <a:endCxn id="9" idx="3"/>
          </p:cNvCxnSpPr>
          <p:nvPr/>
        </p:nvCxnSpPr>
        <p:spPr>
          <a:xfrm flipH="1">
            <a:off x="5472100" y="4437112"/>
            <a:ext cx="1535157" cy="5040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كسهم مستقيم 20"/>
          <p:cNvCxnSpPr>
            <a:stCxn id="9" idx="1"/>
          </p:cNvCxnSpPr>
          <p:nvPr/>
        </p:nvCxnSpPr>
        <p:spPr>
          <a:xfrm flipH="1" flipV="1">
            <a:off x="1904966" y="4149080"/>
            <a:ext cx="2054966" cy="7920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كسهم مستقيم 23"/>
          <p:cNvCxnSpPr>
            <a:stCxn id="6" idx="2"/>
          </p:cNvCxnSpPr>
          <p:nvPr/>
        </p:nvCxnSpPr>
        <p:spPr>
          <a:xfrm>
            <a:off x="1171983" y="2506199"/>
            <a:ext cx="0" cy="118239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07459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27585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Low"/>
            <a:endParaRPr lang="ar-IQ" sz="3600" b="0" dirty="0" smtClean="0">
              <a:solidFill>
                <a:srgbClr val="000000"/>
              </a:solidFill>
            </a:endParaRPr>
          </a:p>
          <a:p>
            <a:pPr lvl="0" algn="justLow"/>
            <a:r>
              <a:rPr lang="ar-IQ" sz="3600" b="0" dirty="0" smtClean="0">
                <a:solidFill>
                  <a:srgbClr val="000000"/>
                </a:solidFill>
              </a:rPr>
              <a:t> </a:t>
            </a:r>
            <a:endParaRPr lang="ar-IQ" sz="3600" b="0" dirty="0">
              <a:solidFill>
                <a:srgbClr val="000000"/>
              </a:solidFill>
            </a:endParaRPr>
          </a:p>
        </p:txBody>
      </p:sp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179512" y="182960"/>
            <a:ext cx="8789600" cy="79776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IQ" sz="4800" dirty="0" smtClean="0"/>
              <a:t>المزيج التسويق</a:t>
            </a:r>
            <a:r>
              <a:rPr lang="ar-IQ" sz="4800" dirty="0"/>
              <a:t>ي</a:t>
            </a:r>
          </a:p>
        </p:txBody>
      </p:sp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253868411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40725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27585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lvl="0" algn="justLow"/>
            <a:r>
              <a:rPr lang="ar-IQ" sz="3600" b="0" dirty="0" smtClean="0">
                <a:solidFill>
                  <a:srgbClr val="000000"/>
                </a:solidFill>
              </a:rPr>
              <a:t>1- انه وسيلة غير شخصية تتم بين المعلن والجمهور المعلن اليه ويختلف باختلاف السلع والخدمات المعلن عنها.</a:t>
            </a:r>
          </a:p>
          <a:p>
            <a:pPr lvl="0" algn="justLow"/>
            <a:r>
              <a:rPr lang="ar-IQ" sz="3600" b="0" dirty="0" smtClean="0">
                <a:solidFill>
                  <a:srgbClr val="000000"/>
                </a:solidFill>
              </a:rPr>
              <a:t>2- ان المعلن يهدف الى احداث تأثيرا والاقناع الايجابي لحث الزبون على اقتناء سلعته او خدماته المعلن.</a:t>
            </a:r>
          </a:p>
          <a:p>
            <a:pPr lvl="0" algn="justLow"/>
            <a:r>
              <a:rPr lang="ar-IQ" sz="3600" b="0" dirty="0" smtClean="0">
                <a:solidFill>
                  <a:srgbClr val="000000"/>
                </a:solidFill>
              </a:rPr>
              <a:t>3- ان تحقيق المعلن </a:t>
            </a:r>
            <a:r>
              <a:rPr lang="ar-IQ" sz="3600" b="0" dirty="0" err="1" smtClean="0">
                <a:solidFill>
                  <a:srgbClr val="000000"/>
                </a:solidFill>
              </a:rPr>
              <a:t>لاهدافه</a:t>
            </a:r>
            <a:r>
              <a:rPr lang="ar-IQ" sz="3600" b="0" dirty="0" smtClean="0">
                <a:solidFill>
                  <a:srgbClr val="000000"/>
                </a:solidFill>
              </a:rPr>
              <a:t> المرجوة يعتمد على مجموعة من الاعتبارات ويأتي على راسها الوسيلة الاعلانية المختارة الاذاعة او نشر الرسالة الاعلانية من خلالها، وان اختيار احداهما بشكل </a:t>
            </a:r>
            <a:r>
              <a:rPr lang="ar-IQ" sz="3600" b="0" dirty="0" err="1" smtClean="0">
                <a:solidFill>
                  <a:srgbClr val="000000"/>
                </a:solidFill>
              </a:rPr>
              <a:t>خاطىء</a:t>
            </a:r>
            <a:r>
              <a:rPr lang="ar-IQ" sz="3600" b="0" dirty="0" smtClean="0">
                <a:solidFill>
                  <a:srgbClr val="000000"/>
                </a:solidFill>
              </a:rPr>
              <a:t> سيؤدي الى ردود فعل شخصي.</a:t>
            </a:r>
          </a:p>
          <a:p>
            <a:pPr lvl="0" algn="justLow"/>
            <a:r>
              <a:rPr lang="ar-IQ" sz="3600" b="0" dirty="0" smtClean="0">
                <a:solidFill>
                  <a:srgbClr val="000000"/>
                </a:solidFill>
              </a:rPr>
              <a:t> </a:t>
            </a:r>
            <a:endParaRPr lang="ar-IQ" sz="3600" b="0" dirty="0">
              <a:solidFill>
                <a:srgbClr val="000000"/>
              </a:solidFill>
            </a:endParaRPr>
          </a:p>
        </p:txBody>
      </p:sp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179512" y="182960"/>
            <a:ext cx="8789600" cy="79776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IQ" sz="4800" dirty="0" smtClean="0"/>
              <a:t>الصفات المميزة </a:t>
            </a:r>
            <a:r>
              <a:rPr lang="ar-IQ" sz="4800" dirty="0" err="1" smtClean="0"/>
              <a:t>للاعلان</a:t>
            </a:r>
            <a:r>
              <a:rPr lang="ar-IQ" sz="4800" dirty="0" smtClean="0"/>
              <a:t>:</a:t>
            </a:r>
            <a:endParaRPr lang="ar-IQ" sz="4800" dirty="0"/>
          </a:p>
        </p:txBody>
      </p:sp>
    </p:spTree>
    <p:extLst>
      <p:ext uri="{BB962C8B-B14F-4D97-AF65-F5344CB8AC3E}">
        <p14:creationId xmlns:p14="http://schemas.microsoft.com/office/powerpoint/2010/main" val="221034520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58052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Low"/>
            <a:r>
              <a:rPr lang="ar-IQ" dirty="0" smtClean="0"/>
              <a:t>      </a:t>
            </a:r>
          </a:p>
          <a:p>
            <a:pPr algn="justLow"/>
            <a:r>
              <a:rPr lang="ar-IQ" sz="3600" b="0" dirty="0" smtClean="0"/>
              <a:t>   </a:t>
            </a:r>
            <a:endParaRPr lang="ar-IQ" sz="4000" b="0" dirty="0"/>
          </a:p>
        </p:txBody>
      </p:sp>
      <p:graphicFrame>
        <p:nvGraphicFramePr>
          <p:cNvPr id="7" name="رسم تخطيطي 6"/>
          <p:cNvGraphicFramePr/>
          <p:nvPr>
            <p:extLst>
              <p:ext uri="{D42A27DB-BD31-4B8C-83A1-F6EECF244321}">
                <p14:modId xmlns:p14="http://schemas.microsoft.com/office/powerpoint/2010/main" val="936480592"/>
              </p:ext>
            </p:extLst>
          </p:nvPr>
        </p:nvGraphicFramePr>
        <p:xfrm>
          <a:off x="611560" y="548680"/>
          <a:ext cx="828092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9403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زوايا">
  <a:themeElements>
    <a:clrScheme name="زوايا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زوايا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زوايا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827</TotalTime>
  <Words>284</Words>
  <Application>Microsoft Office PowerPoint</Application>
  <PresentationFormat>عرض على الشاشة (3:4)‏</PresentationFormat>
  <Paragraphs>67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زوايا</vt:lpstr>
      <vt:lpstr>الترويج</vt:lpstr>
      <vt:lpstr>عرض تقديمي في PowerPoint</vt:lpstr>
      <vt:lpstr>مفهوم الترويج</vt:lpstr>
      <vt:lpstr>اهمية الترويج :</vt:lpstr>
      <vt:lpstr>اهداف الترويج :</vt:lpstr>
      <vt:lpstr>الاتصالات التسويقية المتكاملة</vt:lpstr>
      <vt:lpstr>المزيج التسويقي</vt:lpstr>
      <vt:lpstr>الصفات المميزة للاعلان: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الاستخبارات التسويقية</dc:title>
  <dc:creator>Maher</dc:creator>
  <cp:lastModifiedBy>Maher</cp:lastModifiedBy>
  <cp:revision>55</cp:revision>
  <dcterms:created xsi:type="dcterms:W3CDTF">2019-07-11T17:09:31Z</dcterms:created>
  <dcterms:modified xsi:type="dcterms:W3CDTF">2019-10-26T20:16:46Z</dcterms:modified>
</cp:coreProperties>
</file>