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71" r:id="rId4"/>
    <p:sldId id="272" r:id="rId5"/>
    <p:sldId id="275" r:id="rId6"/>
    <p:sldId id="276" r:id="rId7"/>
    <p:sldId id="258" r:id="rId8"/>
    <p:sldId id="278" r:id="rId9"/>
    <p:sldId id="279" r:id="rId10"/>
    <p:sldId id="277" r:id="rId11"/>
    <p:sldId id="267"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FC9657-6BD3-4D69-88D8-6FC127E2848B}" type="doc">
      <dgm:prSet loTypeId="urn:microsoft.com/office/officeart/2005/8/layout/default" loCatId="list" qsTypeId="urn:microsoft.com/office/officeart/2005/8/quickstyle/simple1" qsCatId="simple" csTypeId="urn:microsoft.com/office/officeart/2005/8/colors/accent1_2" csCatId="accent1" phldr="1"/>
      <dgm:spPr/>
      <dgm:t>
        <a:bodyPr/>
        <a:lstStyle/>
        <a:p>
          <a:pPr rtl="1"/>
          <a:endParaRPr lang="ar-IQ"/>
        </a:p>
      </dgm:t>
    </dgm:pt>
    <dgm:pt modelId="{63240922-26DE-4CE9-92DF-8B75C8C217AE}">
      <dgm:prSet phldrT="[نص]">
        <dgm:style>
          <a:lnRef idx="1">
            <a:schemeClr val="accent5"/>
          </a:lnRef>
          <a:fillRef idx="2">
            <a:schemeClr val="accent5"/>
          </a:fillRef>
          <a:effectRef idx="1">
            <a:schemeClr val="accent5"/>
          </a:effectRef>
          <a:fontRef idx="minor">
            <a:schemeClr val="dk1"/>
          </a:fontRef>
        </dgm:style>
      </dgm:prSet>
      <dgm:spPr/>
      <dgm:t>
        <a:bodyPr/>
        <a:lstStyle/>
        <a:p>
          <a:pPr rtl="1"/>
          <a:r>
            <a:rPr lang="ar-IQ" dirty="0" smtClean="0"/>
            <a:t>تحقيق الارباح</a:t>
          </a:r>
          <a:endParaRPr lang="ar-IQ" dirty="0"/>
        </a:p>
      </dgm:t>
    </dgm:pt>
    <dgm:pt modelId="{A85530AC-A0DC-442E-AAEE-B1A36D1964E0}" type="parTrans" cxnId="{3810FDCA-E8F1-4F7F-8C06-B0BFD7EF1B42}">
      <dgm:prSet/>
      <dgm:spPr/>
      <dgm:t>
        <a:bodyPr/>
        <a:lstStyle/>
        <a:p>
          <a:pPr rtl="1"/>
          <a:endParaRPr lang="ar-IQ"/>
        </a:p>
      </dgm:t>
    </dgm:pt>
    <dgm:pt modelId="{4700A37C-D92B-4D78-ABD1-0C0EABF9D998}" type="sibTrans" cxnId="{3810FDCA-E8F1-4F7F-8C06-B0BFD7EF1B42}">
      <dgm:prSet/>
      <dgm:spPr/>
      <dgm:t>
        <a:bodyPr/>
        <a:lstStyle/>
        <a:p>
          <a:pPr rtl="1"/>
          <a:endParaRPr lang="ar-IQ"/>
        </a:p>
      </dgm:t>
    </dgm:pt>
    <dgm:pt modelId="{8F452978-8492-42C3-822C-F7C97B8092FA}">
      <dgm:prSet phldrT="[نص]">
        <dgm:style>
          <a:lnRef idx="1">
            <a:schemeClr val="accent6"/>
          </a:lnRef>
          <a:fillRef idx="2">
            <a:schemeClr val="accent6"/>
          </a:fillRef>
          <a:effectRef idx="1">
            <a:schemeClr val="accent6"/>
          </a:effectRef>
          <a:fontRef idx="minor">
            <a:schemeClr val="dk1"/>
          </a:fontRef>
        </dgm:style>
      </dgm:prSet>
      <dgm:spPr/>
      <dgm:t>
        <a:bodyPr/>
        <a:lstStyle/>
        <a:p>
          <a:pPr rtl="1"/>
          <a:r>
            <a:rPr lang="ar-IQ" dirty="0" smtClean="0"/>
            <a:t>تحقيق الميزة التنافسية</a:t>
          </a:r>
          <a:endParaRPr lang="ar-IQ" dirty="0"/>
        </a:p>
      </dgm:t>
    </dgm:pt>
    <dgm:pt modelId="{B6FA4A59-3DA4-4535-82DB-3E02B5A61B19}" type="parTrans" cxnId="{59B5A5C8-2B83-44CE-956B-46AB2288B854}">
      <dgm:prSet/>
      <dgm:spPr/>
      <dgm:t>
        <a:bodyPr/>
        <a:lstStyle/>
        <a:p>
          <a:pPr rtl="1"/>
          <a:endParaRPr lang="ar-IQ"/>
        </a:p>
      </dgm:t>
    </dgm:pt>
    <dgm:pt modelId="{A2530E29-A5AA-4248-BAA9-B78A2AF570E1}" type="sibTrans" cxnId="{59B5A5C8-2B83-44CE-956B-46AB2288B854}">
      <dgm:prSet/>
      <dgm:spPr/>
      <dgm:t>
        <a:bodyPr/>
        <a:lstStyle/>
        <a:p>
          <a:pPr rtl="1"/>
          <a:endParaRPr lang="ar-IQ"/>
        </a:p>
      </dgm:t>
    </dgm:pt>
    <dgm:pt modelId="{ACE6B05E-46B9-4C2E-A853-0B5A7C874703}">
      <dgm:prSet phldrT="[نص]">
        <dgm:style>
          <a:lnRef idx="1">
            <a:schemeClr val="accent3"/>
          </a:lnRef>
          <a:fillRef idx="2">
            <a:schemeClr val="accent3"/>
          </a:fillRef>
          <a:effectRef idx="1">
            <a:schemeClr val="accent3"/>
          </a:effectRef>
          <a:fontRef idx="minor">
            <a:schemeClr val="dk1"/>
          </a:fontRef>
        </dgm:style>
      </dgm:prSet>
      <dgm:spPr/>
      <dgm:t>
        <a:bodyPr/>
        <a:lstStyle/>
        <a:p>
          <a:pPr rtl="1"/>
          <a:r>
            <a:rPr lang="ar-IQ" dirty="0" smtClean="0"/>
            <a:t>تحسين سمعة المنظمة</a:t>
          </a:r>
          <a:endParaRPr lang="ar-IQ" dirty="0"/>
        </a:p>
      </dgm:t>
    </dgm:pt>
    <dgm:pt modelId="{ADDE2578-5F8D-44E1-AAD4-B0C087B89CC7}" type="parTrans" cxnId="{C3B95E06-2203-440B-A2D9-E87C24B60EB1}">
      <dgm:prSet/>
      <dgm:spPr/>
      <dgm:t>
        <a:bodyPr/>
        <a:lstStyle/>
        <a:p>
          <a:pPr rtl="1"/>
          <a:endParaRPr lang="ar-IQ"/>
        </a:p>
      </dgm:t>
    </dgm:pt>
    <dgm:pt modelId="{836133D7-849E-4DCA-9322-D65525E5B09D}" type="sibTrans" cxnId="{C3B95E06-2203-440B-A2D9-E87C24B60EB1}">
      <dgm:prSet/>
      <dgm:spPr/>
      <dgm:t>
        <a:bodyPr/>
        <a:lstStyle/>
        <a:p>
          <a:pPr rtl="1"/>
          <a:endParaRPr lang="ar-IQ"/>
        </a:p>
      </dgm:t>
    </dgm:pt>
    <dgm:pt modelId="{66F778B4-7BA0-4F4B-8682-FF3DAEDF8067}" type="pres">
      <dgm:prSet presAssocID="{82FC9657-6BD3-4D69-88D8-6FC127E2848B}" presName="diagram" presStyleCnt="0">
        <dgm:presLayoutVars>
          <dgm:dir/>
          <dgm:resizeHandles val="exact"/>
        </dgm:presLayoutVars>
      </dgm:prSet>
      <dgm:spPr/>
      <dgm:t>
        <a:bodyPr/>
        <a:lstStyle/>
        <a:p>
          <a:pPr rtl="1"/>
          <a:endParaRPr lang="ar-IQ"/>
        </a:p>
      </dgm:t>
    </dgm:pt>
    <dgm:pt modelId="{A1A93871-ABDE-4116-892D-F0CD364121BC}" type="pres">
      <dgm:prSet presAssocID="{63240922-26DE-4CE9-92DF-8B75C8C217AE}" presName="node" presStyleLbl="node1" presStyleIdx="0" presStyleCnt="3">
        <dgm:presLayoutVars>
          <dgm:bulletEnabled val="1"/>
        </dgm:presLayoutVars>
      </dgm:prSet>
      <dgm:spPr/>
      <dgm:t>
        <a:bodyPr/>
        <a:lstStyle/>
        <a:p>
          <a:pPr rtl="1"/>
          <a:endParaRPr lang="ar-IQ"/>
        </a:p>
      </dgm:t>
    </dgm:pt>
    <dgm:pt modelId="{8D8BD28E-2746-4A6A-ACF0-BDEFEF893DE3}" type="pres">
      <dgm:prSet presAssocID="{4700A37C-D92B-4D78-ABD1-0C0EABF9D998}" presName="sibTrans" presStyleCnt="0"/>
      <dgm:spPr/>
    </dgm:pt>
    <dgm:pt modelId="{19016A11-BC05-49E2-89A6-B95F7A937DAA}" type="pres">
      <dgm:prSet presAssocID="{8F452978-8492-42C3-822C-F7C97B8092FA}" presName="node" presStyleLbl="node1" presStyleIdx="1" presStyleCnt="3">
        <dgm:presLayoutVars>
          <dgm:bulletEnabled val="1"/>
        </dgm:presLayoutVars>
      </dgm:prSet>
      <dgm:spPr/>
      <dgm:t>
        <a:bodyPr/>
        <a:lstStyle/>
        <a:p>
          <a:pPr rtl="1"/>
          <a:endParaRPr lang="ar-IQ"/>
        </a:p>
      </dgm:t>
    </dgm:pt>
    <dgm:pt modelId="{C77895AE-5B3F-4321-A4B2-FE4FF5526861}" type="pres">
      <dgm:prSet presAssocID="{A2530E29-A5AA-4248-BAA9-B78A2AF570E1}" presName="sibTrans" presStyleCnt="0"/>
      <dgm:spPr/>
    </dgm:pt>
    <dgm:pt modelId="{BEC79D8D-A604-4050-BC4F-86D4830C484A}" type="pres">
      <dgm:prSet presAssocID="{ACE6B05E-46B9-4C2E-A853-0B5A7C874703}" presName="node" presStyleLbl="node1" presStyleIdx="2" presStyleCnt="3">
        <dgm:presLayoutVars>
          <dgm:bulletEnabled val="1"/>
        </dgm:presLayoutVars>
      </dgm:prSet>
      <dgm:spPr/>
      <dgm:t>
        <a:bodyPr/>
        <a:lstStyle/>
        <a:p>
          <a:pPr rtl="1"/>
          <a:endParaRPr lang="ar-IQ"/>
        </a:p>
      </dgm:t>
    </dgm:pt>
  </dgm:ptLst>
  <dgm:cxnLst>
    <dgm:cxn modelId="{7943FC2D-B7DD-473D-A3D3-C0AA20EF40C4}" type="presOf" srcId="{8F452978-8492-42C3-822C-F7C97B8092FA}" destId="{19016A11-BC05-49E2-89A6-B95F7A937DAA}" srcOrd="0" destOrd="0" presId="urn:microsoft.com/office/officeart/2005/8/layout/default"/>
    <dgm:cxn modelId="{62655036-2986-41E7-BD33-C60AE5E8F4FF}" type="presOf" srcId="{ACE6B05E-46B9-4C2E-A853-0B5A7C874703}" destId="{BEC79D8D-A604-4050-BC4F-86D4830C484A}" srcOrd="0" destOrd="0" presId="urn:microsoft.com/office/officeart/2005/8/layout/default"/>
    <dgm:cxn modelId="{783063FB-9736-4E47-98B9-9D718C07E43B}" type="presOf" srcId="{82FC9657-6BD3-4D69-88D8-6FC127E2848B}" destId="{66F778B4-7BA0-4F4B-8682-FF3DAEDF8067}" srcOrd="0" destOrd="0" presId="urn:microsoft.com/office/officeart/2005/8/layout/default"/>
    <dgm:cxn modelId="{3810FDCA-E8F1-4F7F-8C06-B0BFD7EF1B42}" srcId="{82FC9657-6BD3-4D69-88D8-6FC127E2848B}" destId="{63240922-26DE-4CE9-92DF-8B75C8C217AE}" srcOrd="0" destOrd="0" parTransId="{A85530AC-A0DC-442E-AAEE-B1A36D1964E0}" sibTransId="{4700A37C-D92B-4D78-ABD1-0C0EABF9D998}"/>
    <dgm:cxn modelId="{AD010979-5B04-4191-B6DF-4CE4C499A8F0}" type="presOf" srcId="{63240922-26DE-4CE9-92DF-8B75C8C217AE}" destId="{A1A93871-ABDE-4116-892D-F0CD364121BC}" srcOrd="0" destOrd="0" presId="urn:microsoft.com/office/officeart/2005/8/layout/default"/>
    <dgm:cxn modelId="{59B5A5C8-2B83-44CE-956B-46AB2288B854}" srcId="{82FC9657-6BD3-4D69-88D8-6FC127E2848B}" destId="{8F452978-8492-42C3-822C-F7C97B8092FA}" srcOrd="1" destOrd="0" parTransId="{B6FA4A59-3DA4-4535-82DB-3E02B5A61B19}" sibTransId="{A2530E29-A5AA-4248-BAA9-B78A2AF570E1}"/>
    <dgm:cxn modelId="{C3B95E06-2203-440B-A2D9-E87C24B60EB1}" srcId="{82FC9657-6BD3-4D69-88D8-6FC127E2848B}" destId="{ACE6B05E-46B9-4C2E-A853-0B5A7C874703}" srcOrd="2" destOrd="0" parTransId="{ADDE2578-5F8D-44E1-AAD4-B0C087B89CC7}" sibTransId="{836133D7-849E-4DCA-9322-D65525E5B09D}"/>
    <dgm:cxn modelId="{5C30B48A-CBB4-42A5-B47D-EF64DC6D4347}" type="presParOf" srcId="{66F778B4-7BA0-4F4B-8682-FF3DAEDF8067}" destId="{A1A93871-ABDE-4116-892D-F0CD364121BC}" srcOrd="0" destOrd="0" presId="urn:microsoft.com/office/officeart/2005/8/layout/default"/>
    <dgm:cxn modelId="{CEDBE609-9D1B-4E15-B7F7-640EB9FA7DCB}" type="presParOf" srcId="{66F778B4-7BA0-4F4B-8682-FF3DAEDF8067}" destId="{8D8BD28E-2746-4A6A-ACF0-BDEFEF893DE3}" srcOrd="1" destOrd="0" presId="urn:microsoft.com/office/officeart/2005/8/layout/default"/>
    <dgm:cxn modelId="{BD9DE037-1373-492E-95DA-9407CD2412CE}" type="presParOf" srcId="{66F778B4-7BA0-4F4B-8682-FF3DAEDF8067}" destId="{19016A11-BC05-49E2-89A6-B95F7A937DAA}" srcOrd="2" destOrd="0" presId="urn:microsoft.com/office/officeart/2005/8/layout/default"/>
    <dgm:cxn modelId="{474781E1-0A33-4BBE-98AC-A19A9A8CC380}" type="presParOf" srcId="{66F778B4-7BA0-4F4B-8682-FF3DAEDF8067}" destId="{C77895AE-5B3F-4321-A4B2-FE4FF5526861}" srcOrd="3" destOrd="0" presId="urn:microsoft.com/office/officeart/2005/8/layout/default"/>
    <dgm:cxn modelId="{54320A83-D712-42AD-BDDF-34A5351D89C5}" type="presParOf" srcId="{66F778B4-7BA0-4F4B-8682-FF3DAEDF8067}" destId="{BEC79D8D-A604-4050-BC4F-86D4830C484A}"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2FC9657-6BD3-4D69-88D8-6FC127E2848B}" type="doc">
      <dgm:prSet loTypeId="urn:microsoft.com/office/officeart/2005/8/layout/default" loCatId="list" qsTypeId="urn:microsoft.com/office/officeart/2005/8/quickstyle/simple1" qsCatId="simple" csTypeId="urn:microsoft.com/office/officeart/2005/8/colors/accent1_2" csCatId="accent1" phldr="1"/>
      <dgm:spPr/>
      <dgm:t>
        <a:bodyPr/>
        <a:lstStyle/>
        <a:p>
          <a:pPr rtl="1"/>
          <a:endParaRPr lang="ar-IQ"/>
        </a:p>
      </dgm:t>
    </dgm:pt>
    <dgm:pt modelId="{63240922-26DE-4CE9-92DF-8B75C8C217AE}">
      <dgm:prSet phldrT="[نص]">
        <dgm:style>
          <a:lnRef idx="1">
            <a:schemeClr val="accent5"/>
          </a:lnRef>
          <a:fillRef idx="2">
            <a:schemeClr val="accent5"/>
          </a:fillRef>
          <a:effectRef idx="1">
            <a:schemeClr val="accent5"/>
          </a:effectRef>
          <a:fontRef idx="minor">
            <a:schemeClr val="dk1"/>
          </a:fontRef>
        </dgm:style>
      </dgm:prSet>
      <dgm:spPr/>
      <dgm:t>
        <a:bodyPr/>
        <a:lstStyle/>
        <a:p>
          <a:pPr rtl="1"/>
          <a:r>
            <a:rPr lang="ar-IQ" dirty="0" smtClean="0"/>
            <a:t>الضغط الحكومي</a:t>
          </a:r>
          <a:endParaRPr lang="ar-IQ" dirty="0"/>
        </a:p>
      </dgm:t>
    </dgm:pt>
    <dgm:pt modelId="{A85530AC-A0DC-442E-AAEE-B1A36D1964E0}" type="parTrans" cxnId="{3810FDCA-E8F1-4F7F-8C06-B0BFD7EF1B42}">
      <dgm:prSet/>
      <dgm:spPr/>
      <dgm:t>
        <a:bodyPr/>
        <a:lstStyle/>
        <a:p>
          <a:pPr rtl="1"/>
          <a:endParaRPr lang="ar-IQ"/>
        </a:p>
      </dgm:t>
    </dgm:pt>
    <dgm:pt modelId="{4700A37C-D92B-4D78-ABD1-0C0EABF9D998}" type="sibTrans" cxnId="{3810FDCA-E8F1-4F7F-8C06-B0BFD7EF1B42}">
      <dgm:prSet/>
      <dgm:spPr/>
      <dgm:t>
        <a:bodyPr/>
        <a:lstStyle/>
        <a:p>
          <a:pPr rtl="1"/>
          <a:endParaRPr lang="ar-IQ"/>
        </a:p>
      </dgm:t>
    </dgm:pt>
    <dgm:pt modelId="{8F452978-8492-42C3-822C-F7C97B8092FA}">
      <dgm:prSet phldrT="[نص]">
        <dgm:style>
          <a:lnRef idx="1">
            <a:schemeClr val="accent6"/>
          </a:lnRef>
          <a:fillRef idx="2">
            <a:schemeClr val="accent6"/>
          </a:fillRef>
          <a:effectRef idx="1">
            <a:schemeClr val="accent6"/>
          </a:effectRef>
          <a:fontRef idx="minor">
            <a:schemeClr val="dk1"/>
          </a:fontRef>
        </dgm:style>
      </dgm:prSet>
      <dgm:spPr/>
      <dgm:t>
        <a:bodyPr/>
        <a:lstStyle/>
        <a:p>
          <a:pPr rtl="1"/>
          <a:r>
            <a:rPr lang="ar-IQ" dirty="0" smtClean="0"/>
            <a:t>الالتزام الاخلاقي والمسؤولية الاجتماعية</a:t>
          </a:r>
          <a:endParaRPr lang="ar-IQ" dirty="0"/>
        </a:p>
      </dgm:t>
    </dgm:pt>
    <dgm:pt modelId="{B6FA4A59-3DA4-4535-82DB-3E02B5A61B19}" type="parTrans" cxnId="{59B5A5C8-2B83-44CE-956B-46AB2288B854}">
      <dgm:prSet/>
      <dgm:spPr/>
      <dgm:t>
        <a:bodyPr/>
        <a:lstStyle/>
        <a:p>
          <a:pPr rtl="1"/>
          <a:endParaRPr lang="ar-IQ"/>
        </a:p>
      </dgm:t>
    </dgm:pt>
    <dgm:pt modelId="{A2530E29-A5AA-4248-BAA9-B78A2AF570E1}" type="sibTrans" cxnId="{59B5A5C8-2B83-44CE-956B-46AB2288B854}">
      <dgm:prSet/>
      <dgm:spPr/>
      <dgm:t>
        <a:bodyPr/>
        <a:lstStyle/>
        <a:p>
          <a:pPr rtl="1"/>
          <a:endParaRPr lang="ar-IQ"/>
        </a:p>
      </dgm:t>
    </dgm:pt>
    <dgm:pt modelId="{ACE6B05E-46B9-4C2E-A853-0B5A7C874703}">
      <dgm:prSet phldrT="[نص]">
        <dgm:style>
          <a:lnRef idx="1">
            <a:schemeClr val="accent3"/>
          </a:lnRef>
          <a:fillRef idx="2">
            <a:schemeClr val="accent3"/>
          </a:fillRef>
          <a:effectRef idx="1">
            <a:schemeClr val="accent3"/>
          </a:effectRef>
          <a:fontRef idx="minor">
            <a:schemeClr val="dk1"/>
          </a:fontRef>
        </dgm:style>
      </dgm:prSet>
      <dgm:spPr/>
      <dgm:t>
        <a:bodyPr/>
        <a:lstStyle/>
        <a:p>
          <a:pPr rtl="1"/>
          <a:r>
            <a:rPr lang="ar-IQ" dirty="0" smtClean="0"/>
            <a:t>الفرص التنافسية</a:t>
          </a:r>
          <a:endParaRPr lang="ar-IQ" dirty="0"/>
        </a:p>
      </dgm:t>
    </dgm:pt>
    <dgm:pt modelId="{ADDE2578-5F8D-44E1-AAD4-B0C087B89CC7}" type="parTrans" cxnId="{C3B95E06-2203-440B-A2D9-E87C24B60EB1}">
      <dgm:prSet/>
      <dgm:spPr/>
      <dgm:t>
        <a:bodyPr/>
        <a:lstStyle/>
        <a:p>
          <a:pPr rtl="1"/>
          <a:endParaRPr lang="ar-IQ"/>
        </a:p>
      </dgm:t>
    </dgm:pt>
    <dgm:pt modelId="{836133D7-849E-4DCA-9322-D65525E5B09D}" type="sibTrans" cxnId="{C3B95E06-2203-440B-A2D9-E87C24B60EB1}">
      <dgm:prSet/>
      <dgm:spPr/>
      <dgm:t>
        <a:bodyPr/>
        <a:lstStyle/>
        <a:p>
          <a:pPr rtl="1"/>
          <a:endParaRPr lang="ar-IQ"/>
        </a:p>
      </dgm:t>
    </dgm:pt>
    <dgm:pt modelId="{38BAD7F9-2C06-4DF7-8218-FF512D4AF10E}">
      <dgm:prSet phldrT="[نص]">
        <dgm:style>
          <a:lnRef idx="1">
            <a:schemeClr val="accent2"/>
          </a:lnRef>
          <a:fillRef idx="2">
            <a:schemeClr val="accent2"/>
          </a:fillRef>
          <a:effectRef idx="1">
            <a:schemeClr val="accent2"/>
          </a:effectRef>
          <a:fontRef idx="minor">
            <a:schemeClr val="dk1"/>
          </a:fontRef>
        </dgm:style>
      </dgm:prSet>
      <dgm:spPr/>
      <dgm:t>
        <a:bodyPr/>
        <a:lstStyle/>
        <a:p>
          <a:pPr rtl="1"/>
          <a:r>
            <a:rPr lang="ar-IQ" dirty="0" smtClean="0"/>
            <a:t>القضايا </a:t>
          </a:r>
          <a:r>
            <a:rPr lang="ar-IQ" dirty="0" err="1" smtClean="0"/>
            <a:t>الكلفوية</a:t>
          </a:r>
          <a:r>
            <a:rPr lang="ar-IQ" dirty="0" smtClean="0"/>
            <a:t> او الربحية</a:t>
          </a:r>
          <a:endParaRPr lang="ar-IQ" dirty="0"/>
        </a:p>
      </dgm:t>
    </dgm:pt>
    <dgm:pt modelId="{A69CA38B-D67A-45F7-A5A6-19655D1C2367}" type="parTrans" cxnId="{F778B219-A93E-4588-B619-814AFE6532BC}">
      <dgm:prSet/>
      <dgm:spPr/>
      <dgm:t>
        <a:bodyPr/>
        <a:lstStyle/>
        <a:p>
          <a:pPr rtl="1"/>
          <a:endParaRPr lang="ar-IQ"/>
        </a:p>
      </dgm:t>
    </dgm:pt>
    <dgm:pt modelId="{E9AAD48F-79EF-454B-8F19-D1FF4A92D255}" type="sibTrans" cxnId="{F778B219-A93E-4588-B619-814AFE6532BC}">
      <dgm:prSet/>
      <dgm:spPr/>
      <dgm:t>
        <a:bodyPr/>
        <a:lstStyle/>
        <a:p>
          <a:pPr rtl="1"/>
          <a:endParaRPr lang="ar-IQ"/>
        </a:p>
      </dgm:t>
    </dgm:pt>
    <dgm:pt modelId="{66F778B4-7BA0-4F4B-8682-FF3DAEDF8067}" type="pres">
      <dgm:prSet presAssocID="{82FC9657-6BD3-4D69-88D8-6FC127E2848B}" presName="diagram" presStyleCnt="0">
        <dgm:presLayoutVars>
          <dgm:dir/>
          <dgm:resizeHandles val="exact"/>
        </dgm:presLayoutVars>
      </dgm:prSet>
      <dgm:spPr/>
      <dgm:t>
        <a:bodyPr/>
        <a:lstStyle/>
        <a:p>
          <a:pPr rtl="1"/>
          <a:endParaRPr lang="ar-IQ"/>
        </a:p>
      </dgm:t>
    </dgm:pt>
    <dgm:pt modelId="{A1A93871-ABDE-4116-892D-F0CD364121BC}" type="pres">
      <dgm:prSet presAssocID="{63240922-26DE-4CE9-92DF-8B75C8C217AE}" presName="node" presStyleLbl="node1" presStyleIdx="0" presStyleCnt="4">
        <dgm:presLayoutVars>
          <dgm:bulletEnabled val="1"/>
        </dgm:presLayoutVars>
      </dgm:prSet>
      <dgm:spPr/>
      <dgm:t>
        <a:bodyPr/>
        <a:lstStyle/>
        <a:p>
          <a:pPr rtl="1"/>
          <a:endParaRPr lang="ar-IQ"/>
        </a:p>
      </dgm:t>
    </dgm:pt>
    <dgm:pt modelId="{8D8BD28E-2746-4A6A-ACF0-BDEFEF893DE3}" type="pres">
      <dgm:prSet presAssocID="{4700A37C-D92B-4D78-ABD1-0C0EABF9D998}" presName="sibTrans" presStyleCnt="0"/>
      <dgm:spPr/>
    </dgm:pt>
    <dgm:pt modelId="{19016A11-BC05-49E2-89A6-B95F7A937DAA}" type="pres">
      <dgm:prSet presAssocID="{8F452978-8492-42C3-822C-F7C97B8092FA}" presName="node" presStyleLbl="node1" presStyleIdx="1" presStyleCnt="4">
        <dgm:presLayoutVars>
          <dgm:bulletEnabled val="1"/>
        </dgm:presLayoutVars>
      </dgm:prSet>
      <dgm:spPr/>
      <dgm:t>
        <a:bodyPr/>
        <a:lstStyle/>
        <a:p>
          <a:pPr rtl="1"/>
          <a:endParaRPr lang="ar-IQ"/>
        </a:p>
      </dgm:t>
    </dgm:pt>
    <dgm:pt modelId="{C77895AE-5B3F-4321-A4B2-FE4FF5526861}" type="pres">
      <dgm:prSet presAssocID="{A2530E29-A5AA-4248-BAA9-B78A2AF570E1}" presName="sibTrans" presStyleCnt="0"/>
      <dgm:spPr/>
    </dgm:pt>
    <dgm:pt modelId="{BEC79D8D-A604-4050-BC4F-86D4830C484A}" type="pres">
      <dgm:prSet presAssocID="{ACE6B05E-46B9-4C2E-A853-0B5A7C874703}" presName="node" presStyleLbl="node1" presStyleIdx="2" presStyleCnt="4">
        <dgm:presLayoutVars>
          <dgm:bulletEnabled val="1"/>
        </dgm:presLayoutVars>
      </dgm:prSet>
      <dgm:spPr/>
      <dgm:t>
        <a:bodyPr/>
        <a:lstStyle/>
        <a:p>
          <a:pPr rtl="1"/>
          <a:endParaRPr lang="ar-IQ"/>
        </a:p>
      </dgm:t>
    </dgm:pt>
    <dgm:pt modelId="{CD8EEC53-BD9F-411A-8A13-35520F36452E}" type="pres">
      <dgm:prSet presAssocID="{836133D7-849E-4DCA-9322-D65525E5B09D}" presName="sibTrans" presStyleCnt="0"/>
      <dgm:spPr/>
    </dgm:pt>
    <dgm:pt modelId="{9B727FF9-EF5C-42BD-B701-516146ED6121}" type="pres">
      <dgm:prSet presAssocID="{38BAD7F9-2C06-4DF7-8218-FF512D4AF10E}" presName="node" presStyleLbl="node1" presStyleIdx="3" presStyleCnt="4" custLinFactNeighborX="1250" custLinFactNeighborY="-10">
        <dgm:presLayoutVars>
          <dgm:bulletEnabled val="1"/>
        </dgm:presLayoutVars>
      </dgm:prSet>
      <dgm:spPr/>
      <dgm:t>
        <a:bodyPr/>
        <a:lstStyle/>
        <a:p>
          <a:pPr rtl="1"/>
          <a:endParaRPr lang="ar-IQ"/>
        </a:p>
      </dgm:t>
    </dgm:pt>
  </dgm:ptLst>
  <dgm:cxnLst>
    <dgm:cxn modelId="{FD1F2A4E-84CC-4ADC-9A13-6FBFF2D40905}" type="presOf" srcId="{8F452978-8492-42C3-822C-F7C97B8092FA}" destId="{19016A11-BC05-49E2-89A6-B95F7A937DAA}" srcOrd="0" destOrd="0" presId="urn:microsoft.com/office/officeart/2005/8/layout/default"/>
    <dgm:cxn modelId="{00095D7E-0BAA-4165-9B04-2F816144D1FA}" type="presOf" srcId="{63240922-26DE-4CE9-92DF-8B75C8C217AE}" destId="{A1A93871-ABDE-4116-892D-F0CD364121BC}" srcOrd="0" destOrd="0" presId="urn:microsoft.com/office/officeart/2005/8/layout/default"/>
    <dgm:cxn modelId="{F778B219-A93E-4588-B619-814AFE6532BC}" srcId="{82FC9657-6BD3-4D69-88D8-6FC127E2848B}" destId="{38BAD7F9-2C06-4DF7-8218-FF512D4AF10E}" srcOrd="3" destOrd="0" parTransId="{A69CA38B-D67A-45F7-A5A6-19655D1C2367}" sibTransId="{E9AAD48F-79EF-454B-8F19-D1FF4A92D255}"/>
    <dgm:cxn modelId="{E77EAEBD-B3D6-441F-8BAF-B763C427F97F}" type="presOf" srcId="{82FC9657-6BD3-4D69-88D8-6FC127E2848B}" destId="{66F778B4-7BA0-4F4B-8682-FF3DAEDF8067}" srcOrd="0" destOrd="0" presId="urn:microsoft.com/office/officeart/2005/8/layout/default"/>
    <dgm:cxn modelId="{59B5A5C8-2B83-44CE-956B-46AB2288B854}" srcId="{82FC9657-6BD3-4D69-88D8-6FC127E2848B}" destId="{8F452978-8492-42C3-822C-F7C97B8092FA}" srcOrd="1" destOrd="0" parTransId="{B6FA4A59-3DA4-4535-82DB-3E02B5A61B19}" sibTransId="{A2530E29-A5AA-4248-BAA9-B78A2AF570E1}"/>
    <dgm:cxn modelId="{2922F941-80E9-4D43-8C62-8067B57E4E91}" type="presOf" srcId="{38BAD7F9-2C06-4DF7-8218-FF512D4AF10E}" destId="{9B727FF9-EF5C-42BD-B701-516146ED6121}" srcOrd="0" destOrd="0" presId="urn:microsoft.com/office/officeart/2005/8/layout/default"/>
    <dgm:cxn modelId="{3810FDCA-E8F1-4F7F-8C06-B0BFD7EF1B42}" srcId="{82FC9657-6BD3-4D69-88D8-6FC127E2848B}" destId="{63240922-26DE-4CE9-92DF-8B75C8C217AE}" srcOrd="0" destOrd="0" parTransId="{A85530AC-A0DC-442E-AAEE-B1A36D1964E0}" sibTransId="{4700A37C-D92B-4D78-ABD1-0C0EABF9D998}"/>
    <dgm:cxn modelId="{C3B95E06-2203-440B-A2D9-E87C24B60EB1}" srcId="{82FC9657-6BD3-4D69-88D8-6FC127E2848B}" destId="{ACE6B05E-46B9-4C2E-A853-0B5A7C874703}" srcOrd="2" destOrd="0" parTransId="{ADDE2578-5F8D-44E1-AAD4-B0C087B89CC7}" sibTransId="{836133D7-849E-4DCA-9322-D65525E5B09D}"/>
    <dgm:cxn modelId="{E55D42A1-E7A8-4A78-93D8-85BFFDA79B9A}" type="presOf" srcId="{ACE6B05E-46B9-4C2E-A853-0B5A7C874703}" destId="{BEC79D8D-A604-4050-BC4F-86D4830C484A}" srcOrd="0" destOrd="0" presId="urn:microsoft.com/office/officeart/2005/8/layout/default"/>
    <dgm:cxn modelId="{F657312F-87FD-4640-BA0B-05F1825F8EC5}" type="presParOf" srcId="{66F778B4-7BA0-4F4B-8682-FF3DAEDF8067}" destId="{A1A93871-ABDE-4116-892D-F0CD364121BC}" srcOrd="0" destOrd="0" presId="urn:microsoft.com/office/officeart/2005/8/layout/default"/>
    <dgm:cxn modelId="{D89BECB9-A787-41A6-86D1-2BDBF9A88E74}" type="presParOf" srcId="{66F778B4-7BA0-4F4B-8682-FF3DAEDF8067}" destId="{8D8BD28E-2746-4A6A-ACF0-BDEFEF893DE3}" srcOrd="1" destOrd="0" presId="urn:microsoft.com/office/officeart/2005/8/layout/default"/>
    <dgm:cxn modelId="{CA919300-FB55-44BC-BFB0-4E47F7D366C6}" type="presParOf" srcId="{66F778B4-7BA0-4F4B-8682-FF3DAEDF8067}" destId="{19016A11-BC05-49E2-89A6-B95F7A937DAA}" srcOrd="2" destOrd="0" presId="urn:microsoft.com/office/officeart/2005/8/layout/default"/>
    <dgm:cxn modelId="{E2FC76D8-8439-47A1-A986-4330AD6B5561}" type="presParOf" srcId="{66F778B4-7BA0-4F4B-8682-FF3DAEDF8067}" destId="{C77895AE-5B3F-4321-A4B2-FE4FF5526861}" srcOrd="3" destOrd="0" presId="urn:microsoft.com/office/officeart/2005/8/layout/default"/>
    <dgm:cxn modelId="{55844DE0-1A97-40C5-BE09-1A687F119888}" type="presParOf" srcId="{66F778B4-7BA0-4F4B-8682-FF3DAEDF8067}" destId="{BEC79D8D-A604-4050-BC4F-86D4830C484A}" srcOrd="4" destOrd="0" presId="urn:microsoft.com/office/officeart/2005/8/layout/default"/>
    <dgm:cxn modelId="{472D9046-98E0-46E3-8699-F9BC353DD6A7}" type="presParOf" srcId="{66F778B4-7BA0-4F4B-8682-FF3DAEDF8067}" destId="{CD8EEC53-BD9F-411A-8A13-35520F36452E}" srcOrd="5" destOrd="0" presId="urn:microsoft.com/office/officeart/2005/8/layout/default"/>
    <dgm:cxn modelId="{1D7BD14F-2409-4C31-8254-BC8DA9F92732}" type="presParOf" srcId="{66F778B4-7BA0-4F4B-8682-FF3DAEDF8067}" destId="{9B727FF9-EF5C-42BD-B701-516146ED6121}"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4823F6D-B5A1-405C-93E6-6579A5155B3E}" type="doc">
      <dgm:prSet loTypeId="urn:microsoft.com/office/officeart/2005/8/layout/chevron2" loCatId="list" qsTypeId="urn:microsoft.com/office/officeart/2005/8/quickstyle/simple1" qsCatId="simple" csTypeId="urn:microsoft.com/office/officeart/2005/8/colors/accent1_2" csCatId="accent1" phldr="1"/>
      <dgm:spPr/>
      <dgm:t>
        <a:bodyPr/>
        <a:lstStyle/>
        <a:p>
          <a:pPr rtl="1"/>
          <a:endParaRPr lang="ar-IQ"/>
        </a:p>
      </dgm:t>
    </dgm:pt>
    <dgm:pt modelId="{BBA9A30C-7E3D-493E-BBAA-C01A54D31564}">
      <dgm:prSet phldrT="[نص]">
        <dgm:style>
          <a:lnRef idx="1">
            <a:schemeClr val="accent2"/>
          </a:lnRef>
          <a:fillRef idx="2">
            <a:schemeClr val="accent2"/>
          </a:fillRef>
          <a:effectRef idx="1">
            <a:schemeClr val="accent2"/>
          </a:effectRef>
          <a:fontRef idx="minor">
            <a:schemeClr val="dk1"/>
          </a:fontRef>
        </dgm:style>
      </dgm:prSet>
      <dgm:spPr/>
      <dgm:t>
        <a:bodyPr/>
        <a:lstStyle/>
        <a:p>
          <a:pPr rtl="1"/>
          <a:endParaRPr lang="ar-IQ" dirty="0"/>
        </a:p>
      </dgm:t>
    </dgm:pt>
    <dgm:pt modelId="{7C7F8358-0C0D-43D2-8474-AC0B20839650}" type="parTrans" cxnId="{FE12C4C6-E765-4C5C-B184-E5DF8410F909}">
      <dgm:prSet/>
      <dgm:spPr/>
      <dgm:t>
        <a:bodyPr/>
        <a:lstStyle/>
        <a:p>
          <a:pPr rtl="1"/>
          <a:endParaRPr lang="ar-IQ"/>
        </a:p>
      </dgm:t>
    </dgm:pt>
    <dgm:pt modelId="{E1FAA625-2A4F-4C91-AA58-328D93E45E09}" type="sibTrans" cxnId="{FE12C4C6-E765-4C5C-B184-E5DF8410F909}">
      <dgm:prSet/>
      <dgm:spPr/>
      <dgm:t>
        <a:bodyPr/>
        <a:lstStyle/>
        <a:p>
          <a:pPr rtl="1"/>
          <a:endParaRPr lang="ar-IQ"/>
        </a:p>
      </dgm:t>
    </dgm:pt>
    <dgm:pt modelId="{43EDC1E3-3371-4DF0-A543-E101B70E94F2}">
      <dgm:prSet phldrT="[نص]">
        <dgm:style>
          <a:lnRef idx="1">
            <a:schemeClr val="accent6"/>
          </a:lnRef>
          <a:fillRef idx="2">
            <a:schemeClr val="accent6"/>
          </a:fillRef>
          <a:effectRef idx="1">
            <a:schemeClr val="accent6"/>
          </a:effectRef>
          <a:fontRef idx="minor">
            <a:schemeClr val="dk1"/>
          </a:fontRef>
        </dgm:style>
      </dgm:prSet>
      <dgm:spPr/>
      <dgm:t>
        <a:bodyPr/>
        <a:lstStyle/>
        <a:p>
          <a:pPr rtl="1"/>
          <a:r>
            <a:rPr lang="ar-IQ" dirty="0" smtClean="0"/>
            <a:t>الغاء مفهوم النفايات او تقليلها</a:t>
          </a:r>
          <a:endParaRPr lang="ar-IQ" dirty="0"/>
        </a:p>
      </dgm:t>
    </dgm:pt>
    <dgm:pt modelId="{79EF8125-9B6B-47DC-9AE5-175A52752B89}" type="parTrans" cxnId="{19568907-6048-41BE-916E-78BAE7CFB527}">
      <dgm:prSet/>
      <dgm:spPr/>
      <dgm:t>
        <a:bodyPr/>
        <a:lstStyle/>
        <a:p>
          <a:pPr rtl="1"/>
          <a:endParaRPr lang="ar-IQ"/>
        </a:p>
      </dgm:t>
    </dgm:pt>
    <dgm:pt modelId="{4A203A14-4A7A-42EB-B49E-35BE42EA8CCD}" type="sibTrans" cxnId="{19568907-6048-41BE-916E-78BAE7CFB527}">
      <dgm:prSet/>
      <dgm:spPr/>
      <dgm:t>
        <a:bodyPr/>
        <a:lstStyle/>
        <a:p>
          <a:pPr rtl="1"/>
          <a:endParaRPr lang="ar-IQ"/>
        </a:p>
      </dgm:t>
    </dgm:pt>
    <dgm:pt modelId="{C7F9A133-B387-42C2-B6D1-C61198CA9641}">
      <dgm:prSet phldrT="[نص]">
        <dgm:style>
          <a:lnRef idx="1">
            <a:schemeClr val="accent4"/>
          </a:lnRef>
          <a:fillRef idx="3">
            <a:schemeClr val="accent4"/>
          </a:fillRef>
          <a:effectRef idx="2">
            <a:schemeClr val="accent4"/>
          </a:effectRef>
          <a:fontRef idx="minor">
            <a:schemeClr val="lt1"/>
          </a:fontRef>
        </dgm:style>
      </dgm:prSet>
      <dgm:spPr/>
      <dgm:t>
        <a:bodyPr/>
        <a:lstStyle/>
        <a:p>
          <a:pPr rtl="1"/>
          <a:endParaRPr lang="ar-IQ" dirty="0"/>
        </a:p>
      </dgm:t>
    </dgm:pt>
    <dgm:pt modelId="{EBB41BE2-0C0B-4AF2-967D-BAE526AF16AF}" type="parTrans" cxnId="{EA6817CF-F155-4E9E-88E5-7A60547EEF88}">
      <dgm:prSet/>
      <dgm:spPr/>
      <dgm:t>
        <a:bodyPr/>
        <a:lstStyle/>
        <a:p>
          <a:pPr rtl="1"/>
          <a:endParaRPr lang="ar-IQ"/>
        </a:p>
      </dgm:t>
    </dgm:pt>
    <dgm:pt modelId="{001A12FB-8AFD-4672-A15B-266E67A655A4}" type="sibTrans" cxnId="{EA6817CF-F155-4E9E-88E5-7A60547EEF88}">
      <dgm:prSet/>
      <dgm:spPr/>
      <dgm:t>
        <a:bodyPr/>
        <a:lstStyle/>
        <a:p>
          <a:pPr rtl="1"/>
          <a:endParaRPr lang="ar-IQ"/>
        </a:p>
      </dgm:t>
    </dgm:pt>
    <dgm:pt modelId="{9736FDD5-40BE-46FF-B21C-474F44C5CA03}">
      <dgm:prSet phldrT="[نص]">
        <dgm:style>
          <a:lnRef idx="0">
            <a:schemeClr val="accent5"/>
          </a:lnRef>
          <a:fillRef idx="3">
            <a:schemeClr val="accent5"/>
          </a:fillRef>
          <a:effectRef idx="3">
            <a:schemeClr val="accent5"/>
          </a:effectRef>
          <a:fontRef idx="minor">
            <a:schemeClr val="lt1"/>
          </a:fontRef>
        </dgm:style>
      </dgm:prSet>
      <dgm:spPr/>
      <dgm:t>
        <a:bodyPr/>
        <a:lstStyle/>
        <a:p>
          <a:pPr rtl="1"/>
          <a:r>
            <a:rPr lang="ar-IQ" dirty="0" smtClean="0"/>
            <a:t>اعادة تشكيل مفهوم المنتج</a:t>
          </a:r>
          <a:endParaRPr lang="ar-IQ" dirty="0"/>
        </a:p>
      </dgm:t>
    </dgm:pt>
    <dgm:pt modelId="{EF049F47-1562-470A-8F6B-4F635A71016D}" type="parTrans" cxnId="{226919A8-11A7-4B57-90CA-8995494BCB1E}">
      <dgm:prSet/>
      <dgm:spPr/>
      <dgm:t>
        <a:bodyPr/>
        <a:lstStyle/>
        <a:p>
          <a:pPr rtl="1"/>
          <a:endParaRPr lang="ar-IQ"/>
        </a:p>
      </dgm:t>
    </dgm:pt>
    <dgm:pt modelId="{E3AAD37D-70F4-498E-8BED-A22D29BA4622}" type="sibTrans" cxnId="{226919A8-11A7-4B57-90CA-8995494BCB1E}">
      <dgm:prSet/>
      <dgm:spPr/>
      <dgm:t>
        <a:bodyPr/>
        <a:lstStyle/>
        <a:p>
          <a:pPr rtl="1"/>
          <a:endParaRPr lang="ar-IQ"/>
        </a:p>
      </dgm:t>
    </dgm:pt>
    <dgm:pt modelId="{A7C1BC5E-CD26-43E9-B303-D793BF072CD6}">
      <dgm:prSet phldrT="[نص]">
        <dgm:style>
          <a:lnRef idx="1">
            <a:schemeClr val="dk1"/>
          </a:lnRef>
          <a:fillRef idx="3">
            <a:schemeClr val="dk1"/>
          </a:fillRef>
          <a:effectRef idx="2">
            <a:schemeClr val="dk1"/>
          </a:effectRef>
          <a:fontRef idx="minor">
            <a:schemeClr val="lt1"/>
          </a:fontRef>
        </dgm:style>
      </dgm:prSet>
      <dgm:spPr/>
      <dgm:t>
        <a:bodyPr/>
        <a:lstStyle/>
        <a:p>
          <a:pPr rtl="1"/>
          <a:endParaRPr lang="ar-IQ" dirty="0"/>
        </a:p>
      </dgm:t>
    </dgm:pt>
    <dgm:pt modelId="{4152AE9C-FF2F-4985-A055-0DD14D38F5CA}" type="parTrans" cxnId="{86EC3E48-8826-4BBF-B04E-A97155F6788A}">
      <dgm:prSet/>
      <dgm:spPr/>
      <dgm:t>
        <a:bodyPr/>
        <a:lstStyle/>
        <a:p>
          <a:pPr rtl="1"/>
          <a:endParaRPr lang="ar-IQ"/>
        </a:p>
      </dgm:t>
    </dgm:pt>
    <dgm:pt modelId="{4619A1FE-0E0C-4645-9C1D-8BB9F7FBAB8E}" type="sibTrans" cxnId="{86EC3E48-8826-4BBF-B04E-A97155F6788A}">
      <dgm:prSet/>
      <dgm:spPr/>
      <dgm:t>
        <a:bodyPr/>
        <a:lstStyle/>
        <a:p>
          <a:pPr rtl="1"/>
          <a:endParaRPr lang="ar-IQ"/>
        </a:p>
      </dgm:t>
    </dgm:pt>
    <dgm:pt modelId="{10B9B185-E459-4CB9-8BB5-8458504CEB06}">
      <dgm:prSet phldrT="[نص]">
        <dgm:style>
          <a:lnRef idx="1">
            <a:schemeClr val="dk1"/>
          </a:lnRef>
          <a:fillRef idx="2">
            <a:schemeClr val="dk1"/>
          </a:fillRef>
          <a:effectRef idx="1">
            <a:schemeClr val="dk1"/>
          </a:effectRef>
          <a:fontRef idx="minor">
            <a:schemeClr val="dk1"/>
          </a:fontRef>
        </dgm:style>
      </dgm:prSet>
      <dgm:spPr/>
      <dgm:t>
        <a:bodyPr/>
        <a:lstStyle/>
        <a:p>
          <a:pPr rtl="1"/>
          <a:r>
            <a:rPr lang="ar-IQ" dirty="0" smtClean="0"/>
            <a:t>وضوح العلاقة بين السعر والتكلفة</a:t>
          </a:r>
          <a:endParaRPr lang="ar-IQ" dirty="0"/>
        </a:p>
      </dgm:t>
    </dgm:pt>
    <dgm:pt modelId="{D1C2A8C8-8332-40A9-99EC-A2C428C46115}" type="parTrans" cxnId="{18E033B6-BFBA-475B-AFA4-B41D2859870B}">
      <dgm:prSet/>
      <dgm:spPr/>
      <dgm:t>
        <a:bodyPr/>
        <a:lstStyle/>
        <a:p>
          <a:pPr rtl="1"/>
          <a:endParaRPr lang="ar-IQ"/>
        </a:p>
      </dgm:t>
    </dgm:pt>
    <dgm:pt modelId="{F0AF1FE7-F2AB-4E70-8B93-11B0316F78EE}" type="sibTrans" cxnId="{18E033B6-BFBA-475B-AFA4-B41D2859870B}">
      <dgm:prSet/>
      <dgm:spPr/>
      <dgm:t>
        <a:bodyPr/>
        <a:lstStyle/>
        <a:p>
          <a:pPr rtl="1"/>
          <a:endParaRPr lang="ar-IQ"/>
        </a:p>
      </dgm:t>
    </dgm:pt>
    <dgm:pt modelId="{43744BAF-91D5-4361-9119-C5B210A09754}">
      <dgm:prSet phldrT="[نص]">
        <dgm:style>
          <a:lnRef idx="1">
            <a:schemeClr val="dk1"/>
          </a:lnRef>
          <a:fillRef idx="2">
            <a:schemeClr val="dk1"/>
          </a:fillRef>
          <a:effectRef idx="1">
            <a:schemeClr val="dk1"/>
          </a:effectRef>
          <a:fontRef idx="minor">
            <a:schemeClr val="dk1"/>
          </a:fontRef>
        </dgm:style>
      </dgm:prSet>
      <dgm:spPr/>
      <dgm:t>
        <a:bodyPr/>
        <a:lstStyle/>
        <a:p>
          <a:pPr rtl="1"/>
          <a:endParaRPr lang="ar-IQ" dirty="0"/>
        </a:p>
      </dgm:t>
    </dgm:pt>
    <dgm:pt modelId="{C3A3A84A-A436-49DA-BBC9-E48793D9039A}" type="parTrans" cxnId="{82D5FDDB-A9D2-4738-B87F-6D17A382B510}">
      <dgm:prSet/>
      <dgm:spPr/>
      <dgm:t>
        <a:bodyPr/>
        <a:lstStyle/>
        <a:p>
          <a:pPr rtl="1"/>
          <a:endParaRPr lang="ar-IQ"/>
        </a:p>
      </dgm:t>
    </dgm:pt>
    <dgm:pt modelId="{0244FF9C-20BD-492D-AE56-99E03D4CD146}" type="sibTrans" cxnId="{82D5FDDB-A9D2-4738-B87F-6D17A382B510}">
      <dgm:prSet/>
      <dgm:spPr/>
      <dgm:t>
        <a:bodyPr/>
        <a:lstStyle/>
        <a:p>
          <a:pPr rtl="1"/>
          <a:endParaRPr lang="ar-IQ"/>
        </a:p>
      </dgm:t>
    </dgm:pt>
    <dgm:pt modelId="{551EB766-1D80-414F-BC8A-71B9BEF14CB0}">
      <dgm:prSet>
        <dgm:style>
          <a:lnRef idx="1">
            <a:schemeClr val="accent2"/>
          </a:lnRef>
          <a:fillRef idx="2">
            <a:schemeClr val="accent2"/>
          </a:fillRef>
          <a:effectRef idx="1">
            <a:schemeClr val="accent2"/>
          </a:effectRef>
          <a:fontRef idx="minor">
            <a:schemeClr val="dk1"/>
          </a:fontRef>
        </dgm:style>
      </dgm:prSet>
      <dgm:spPr/>
      <dgm:t>
        <a:bodyPr/>
        <a:lstStyle/>
        <a:p>
          <a:pPr rtl="1"/>
          <a:r>
            <a:rPr lang="ar-IQ" dirty="0" smtClean="0"/>
            <a:t>جعل التوجه البيئي امراً مربحاً</a:t>
          </a:r>
          <a:endParaRPr lang="ar-IQ" dirty="0"/>
        </a:p>
      </dgm:t>
    </dgm:pt>
    <dgm:pt modelId="{A79A2059-36DE-4FCA-B75F-9B394FAEB7B1}" type="parTrans" cxnId="{114BF43C-59C7-4CC7-ABDE-C6A3987D0FB7}">
      <dgm:prSet/>
      <dgm:spPr/>
      <dgm:t>
        <a:bodyPr/>
        <a:lstStyle/>
        <a:p>
          <a:pPr rtl="1"/>
          <a:endParaRPr lang="ar-IQ"/>
        </a:p>
      </dgm:t>
    </dgm:pt>
    <dgm:pt modelId="{350E1733-71A1-45AA-AF37-0F562189D99B}" type="sibTrans" cxnId="{114BF43C-59C7-4CC7-ABDE-C6A3987D0FB7}">
      <dgm:prSet/>
      <dgm:spPr/>
      <dgm:t>
        <a:bodyPr/>
        <a:lstStyle/>
        <a:p>
          <a:pPr rtl="1"/>
          <a:endParaRPr lang="ar-IQ"/>
        </a:p>
      </dgm:t>
    </dgm:pt>
    <dgm:pt modelId="{E4E3CA7E-0E24-4AEC-ABE2-E3C11055B40D}" type="pres">
      <dgm:prSet presAssocID="{E4823F6D-B5A1-405C-93E6-6579A5155B3E}" presName="linearFlow" presStyleCnt="0">
        <dgm:presLayoutVars>
          <dgm:dir/>
          <dgm:animLvl val="lvl"/>
          <dgm:resizeHandles val="exact"/>
        </dgm:presLayoutVars>
      </dgm:prSet>
      <dgm:spPr/>
      <dgm:t>
        <a:bodyPr/>
        <a:lstStyle/>
        <a:p>
          <a:pPr rtl="1"/>
          <a:endParaRPr lang="ar-IQ"/>
        </a:p>
      </dgm:t>
    </dgm:pt>
    <dgm:pt modelId="{164FDAA0-9165-4AB5-98CB-9661BC41F1AD}" type="pres">
      <dgm:prSet presAssocID="{BBA9A30C-7E3D-493E-BBAA-C01A54D31564}" presName="composite" presStyleCnt="0"/>
      <dgm:spPr/>
    </dgm:pt>
    <dgm:pt modelId="{07F6DA61-4BD1-483D-9631-7BE1C51F03F2}" type="pres">
      <dgm:prSet presAssocID="{BBA9A30C-7E3D-493E-BBAA-C01A54D31564}" presName="parentText" presStyleLbl="alignNode1" presStyleIdx="0" presStyleCnt="4">
        <dgm:presLayoutVars>
          <dgm:chMax val="1"/>
          <dgm:bulletEnabled val="1"/>
        </dgm:presLayoutVars>
      </dgm:prSet>
      <dgm:spPr/>
      <dgm:t>
        <a:bodyPr/>
        <a:lstStyle/>
        <a:p>
          <a:pPr rtl="1"/>
          <a:endParaRPr lang="ar-IQ"/>
        </a:p>
      </dgm:t>
    </dgm:pt>
    <dgm:pt modelId="{BF323DA2-1873-4DD2-8833-6CDD1C2A10A6}" type="pres">
      <dgm:prSet presAssocID="{BBA9A30C-7E3D-493E-BBAA-C01A54D31564}" presName="descendantText" presStyleLbl="alignAcc1" presStyleIdx="0" presStyleCnt="4" custLinFactNeighborX="590" custLinFactNeighborY="-6576">
        <dgm:presLayoutVars>
          <dgm:bulletEnabled val="1"/>
        </dgm:presLayoutVars>
      </dgm:prSet>
      <dgm:spPr/>
      <dgm:t>
        <a:bodyPr/>
        <a:lstStyle/>
        <a:p>
          <a:pPr rtl="1"/>
          <a:endParaRPr lang="ar-IQ"/>
        </a:p>
      </dgm:t>
    </dgm:pt>
    <dgm:pt modelId="{06E70F29-3D6E-4FF5-8897-D6EA055DEEEB}" type="pres">
      <dgm:prSet presAssocID="{E1FAA625-2A4F-4C91-AA58-328D93E45E09}" presName="sp" presStyleCnt="0"/>
      <dgm:spPr/>
    </dgm:pt>
    <dgm:pt modelId="{14639B19-BB85-42F5-93D2-6B3C437229FA}" type="pres">
      <dgm:prSet presAssocID="{C7F9A133-B387-42C2-B6D1-C61198CA9641}" presName="composite" presStyleCnt="0"/>
      <dgm:spPr/>
    </dgm:pt>
    <dgm:pt modelId="{253A772A-076E-476A-81FB-64BD2B942D1E}" type="pres">
      <dgm:prSet presAssocID="{C7F9A133-B387-42C2-B6D1-C61198CA9641}" presName="parentText" presStyleLbl="alignNode1" presStyleIdx="1" presStyleCnt="4">
        <dgm:presLayoutVars>
          <dgm:chMax val="1"/>
          <dgm:bulletEnabled val="1"/>
        </dgm:presLayoutVars>
      </dgm:prSet>
      <dgm:spPr/>
      <dgm:t>
        <a:bodyPr/>
        <a:lstStyle/>
        <a:p>
          <a:pPr rtl="1"/>
          <a:endParaRPr lang="ar-IQ"/>
        </a:p>
      </dgm:t>
    </dgm:pt>
    <dgm:pt modelId="{281A174C-FCE4-47CE-A645-F7C499E4E3A0}" type="pres">
      <dgm:prSet presAssocID="{C7F9A133-B387-42C2-B6D1-C61198CA9641}" presName="descendantText" presStyleLbl="alignAcc1" presStyleIdx="1" presStyleCnt="4" custLinFactNeighborX="1767" custLinFactNeighborY="2288">
        <dgm:presLayoutVars>
          <dgm:bulletEnabled val="1"/>
        </dgm:presLayoutVars>
      </dgm:prSet>
      <dgm:spPr/>
      <dgm:t>
        <a:bodyPr/>
        <a:lstStyle/>
        <a:p>
          <a:pPr rtl="1"/>
          <a:endParaRPr lang="ar-IQ"/>
        </a:p>
      </dgm:t>
    </dgm:pt>
    <dgm:pt modelId="{6D3C7A63-6746-402F-A2C2-DB5664EA9432}" type="pres">
      <dgm:prSet presAssocID="{001A12FB-8AFD-4672-A15B-266E67A655A4}" presName="sp" presStyleCnt="0"/>
      <dgm:spPr/>
    </dgm:pt>
    <dgm:pt modelId="{2E327011-0585-47BA-B3F4-E854302F5A0C}" type="pres">
      <dgm:prSet presAssocID="{A7C1BC5E-CD26-43E9-B303-D793BF072CD6}" presName="composite" presStyleCnt="0"/>
      <dgm:spPr/>
    </dgm:pt>
    <dgm:pt modelId="{4C082E2A-F1C7-437D-9790-4E83C61085EB}" type="pres">
      <dgm:prSet presAssocID="{A7C1BC5E-CD26-43E9-B303-D793BF072CD6}" presName="parentText" presStyleLbl="alignNode1" presStyleIdx="2" presStyleCnt="4">
        <dgm:presLayoutVars>
          <dgm:chMax val="1"/>
          <dgm:bulletEnabled val="1"/>
        </dgm:presLayoutVars>
      </dgm:prSet>
      <dgm:spPr/>
      <dgm:t>
        <a:bodyPr/>
        <a:lstStyle/>
        <a:p>
          <a:pPr rtl="1"/>
          <a:endParaRPr lang="ar-IQ"/>
        </a:p>
      </dgm:t>
    </dgm:pt>
    <dgm:pt modelId="{407C6C63-A6A1-4081-8872-9C8C1257EC05}" type="pres">
      <dgm:prSet presAssocID="{A7C1BC5E-CD26-43E9-B303-D793BF072CD6}" presName="descendantText" presStyleLbl="alignAcc1" presStyleIdx="2" presStyleCnt="4">
        <dgm:presLayoutVars>
          <dgm:bulletEnabled val="1"/>
        </dgm:presLayoutVars>
      </dgm:prSet>
      <dgm:spPr/>
      <dgm:t>
        <a:bodyPr/>
        <a:lstStyle/>
        <a:p>
          <a:pPr rtl="1"/>
          <a:endParaRPr lang="ar-IQ"/>
        </a:p>
      </dgm:t>
    </dgm:pt>
    <dgm:pt modelId="{496CFEB7-BA8F-416F-9F3B-33A095B03C4C}" type="pres">
      <dgm:prSet presAssocID="{4619A1FE-0E0C-4645-9C1D-8BB9F7FBAB8E}" presName="sp" presStyleCnt="0"/>
      <dgm:spPr/>
    </dgm:pt>
    <dgm:pt modelId="{85C7BAC0-14A5-46D8-B4C3-0107BB89CAC7}" type="pres">
      <dgm:prSet presAssocID="{43744BAF-91D5-4361-9119-C5B210A09754}" presName="composite" presStyleCnt="0"/>
      <dgm:spPr/>
    </dgm:pt>
    <dgm:pt modelId="{9E304CE7-74C1-4562-B4FD-03F2BFE5A003}" type="pres">
      <dgm:prSet presAssocID="{43744BAF-91D5-4361-9119-C5B210A09754}" presName="parentText" presStyleLbl="alignNode1" presStyleIdx="3" presStyleCnt="4">
        <dgm:presLayoutVars>
          <dgm:chMax val="1"/>
          <dgm:bulletEnabled val="1"/>
        </dgm:presLayoutVars>
      </dgm:prSet>
      <dgm:spPr/>
      <dgm:t>
        <a:bodyPr/>
        <a:lstStyle/>
        <a:p>
          <a:pPr rtl="1"/>
          <a:endParaRPr lang="ar-IQ"/>
        </a:p>
      </dgm:t>
    </dgm:pt>
    <dgm:pt modelId="{42242245-48BE-4F0F-A7CD-3F12EFD6C694}" type="pres">
      <dgm:prSet presAssocID="{43744BAF-91D5-4361-9119-C5B210A09754}" presName="descendantText" presStyleLbl="alignAcc1" presStyleIdx="3" presStyleCnt="4">
        <dgm:presLayoutVars>
          <dgm:bulletEnabled val="1"/>
        </dgm:presLayoutVars>
      </dgm:prSet>
      <dgm:spPr/>
      <dgm:t>
        <a:bodyPr/>
        <a:lstStyle/>
        <a:p>
          <a:pPr rtl="1"/>
          <a:endParaRPr lang="ar-IQ"/>
        </a:p>
      </dgm:t>
    </dgm:pt>
  </dgm:ptLst>
  <dgm:cxnLst>
    <dgm:cxn modelId="{BB6AA6CD-CA6B-44D7-84F7-A8CFA044E017}" type="presOf" srcId="{C7F9A133-B387-42C2-B6D1-C61198CA9641}" destId="{253A772A-076E-476A-81FB-64BD2B942D1E}" srcOrd="0" destOrd="0" presId="urn:microsoft.com/office/officeart/2005/8/layout/chevron2"/>
    <dgm:cxn modelId="{19568907-6048-41BE-916E-78BAE7CFB527}" srcId="{BBA9A30C-7E3D-493E-BBAA-C01A54D31564}" destId="{43EDC1E3-3371-4DF0-A543-E101B70E94F2}" srcOrd="0" destOrd="0" parTransId="{79EF8125-9B6B-47DC-9AE5-175A52752B89}" sibTransId="{4A203A14-4A7A-42EB-B49E-35BE42EA8CCD}"/>
    <dgm:cxn modelId="{226919A8-11A7-4B57-90CA-8995494BCB1E}" srcId="{C7F9A133-B387-42C2-B6D1-C61198CA9641}" destId="{9736FDD5-40BE-46FF-B21C-474F44C5CA03}" srcOrd="0" destOrd="0" parTransId="{EF049F47-1562-470A-8F6B-4F635A71016D}" sibTransId="{E3AAD37D-70F4-498E-8BED-A22D29BA4622}"/>
    <dgm:cxn modelId="{A4CD92EA-354B-4042-845E-D98CD4188126}" type="presOf" srcId="{9736FDD5-40BE-46FF-B21C-474F44C5CA03}" destId="{281A174C-FCE4-47CE-A645-F7C499E4E3A0}" srcOrd="0" destOrd="0" presId="urn:microsoft.com/office/officeart/2005/8/layout/chevron2"/>
    <dgm:cxn modelId="{18E033B6-BFBA-475B-AFA4-B41D2859870B}" srcId="{A7C1BC5E-CD26-43E9-B303-D793BF072CD6}" destId="{10B9B185-E459-4CB9-8BB5-8458504CEB06}" srcOrd="0" destOrd="0" parTransId="{D1C2A8C8-8332-40A9-99EC-A2C428C46115}" sibTransId="{F0AF1FE7-F2AB-4E70-8B93-11B0316F78EE}"/>
    <dgm:cxn modelId="{254AE2F8-C51D-47B2-AC2B-EB8744F7E49E}" type="presOf" srcId="{43744BAF-91D5-4361-9119-C5B210A09754}" destId="{9E304CE7-74C1-4562-B4FD-03F2BFE5A003}" srcOrd="0" destOrd="0" presId="urn:microsoft.com/office/officeart/2005/8/layout/chevron2"/>
    <dgm:cxn modelId="{488AB20C-4620-46B3-A276-36D19C8934E3}" type="presOf" srcId="{A7C1BC5E-CD26-43E9-B303-D793BF072CD6}" destId="{4C082E2A-F1C7-437D-9790-4E83C61085EB}" srcOrd="0" destOrd="0" presId="urn:microsoft.com/office/officeart/2005/8/layout/chevron2"/>
    <dgm:cxn modelId="{90E8411E-0B23-4810-B153-561DDC44A89C}" type="presOf" srcId="{10B9B185-E459-4CB9-8BB5-8458504CEB06}" destId="{407C6C63-A6A1-4081-8872-9C8C1257EC05}" srcOrd="0" destOrd="0" presId="urn:microsoft.com/office/officeart/2005/8/layout/chevron2"/>
    <dgm:cxn modelId="{6F66B70C-8DC8-4487-9806-39050C35040A}" type="presOf" srcId="{551EB766-1D80-414F-BC8A-71B9BEF14CB0}" destId="{42242245-48BE-4F0F-A7CD-3F12EFD6C694}" srcOrd="0" destOrd="0" presId="urn:microsoft.com/office/officeart/2005/8/layout/chevron2"/>
    <dgm:cxn modelId="{87891B64-743C-4093-B19B-8B3CF5DC63A3}" type="presOf" srcId="{43EDC1E3-3371-4DF0-A543-E101B70E94F2}" destId="{BF323DA2-1873-4DD2-8833-6CDD1C2A10A6}" srcOrd="0" destOrd="0" presId="urn:microsoft.com/office/officeart/2005/8/layout/chevron2"/>
    <dgm:cxn modelId="{86EC3E48-8826-4BBF-B04E-A97155F6788A}" srcId="{E4823F6D-B5A1-405C-93E6-6579A5155B3E}" destId="{A7C1BC5E-CD26-43E9-B303-D793BF072CD6}" srcOrd="2" destOrd="0" parTransId="{4152AE9C-FF2F-4985-A055-0DD14D38F5CA}" sibTransId="{4619A1FE-0E0C-4645-9C1D-8BB9F7FBAB8E}"/>
    <dgm:cxn modelId="{114BF43C-59C7-4CC7-ABDE-C6A3987D0FB7}" srcId="{43744BAF-91D5-4361-9119-C5B210A09754}" destId="{551EB766-1D80-414F-BC8A-71B9BEF14CB0}" srcOrd="0" destOrd="0" parTransId="{A79A2059-36DE-4FCA-B75F-9B394FAEB7B1}" sibTransId="{350E1733-71A1-45AA-AF37-0F562189D99B}"/>
    <dgm:cxn modelId="{637523AD-2030-4AA2-A72F-200CD27C767C}" type="presOf" srcId="{E4823F6D-B5A1-405C-93E6-6579A5155B3E}" destId="{E4E3CA7E-0E24-4AEC-ABE2-E3C11055B40D}" srcOrd="0" destOrd="0" presId="urn:microsoft.com/office/officeart/2005/8/layout/chevron2"/>
    <dgm:cxn modelId="{EA6817CF-F155-4E9E-88E5-7A60547EEF88}" srcId="{E4823F6D-B5A1-405C-93E6-6579A5155B3E}" destId="{C7F9A133-B387-42C2-B6D1-C61198CA9641}" srcOrd="1" destOrd="0" parTransId="{EBB41BE2-0C0B-4AF2-967D-BAE526AF16AF}" sibTransId="{001A12FB-8AFD-4672-A15B-266E67A655A4}"/>
    <dgm:cxn modelId="{21870040-A2FD-4FF0-8A68-FB5E74581616}" type="presOf" srcId="{BBA9A30C-7E3D-493E-BBAA-C01A54D31564}" destId="{07F6DA61-4BD1-483D-9631-7BE1C51F03F2}" srcOrd="0" destOrd="0" presId="urn:microsoft.com/office/officeart/2005/8/layout/chevron2"/>
    <dgm:cxn modelId="{FE12C4C6-E765-4C5C-B184-E5DF8410F909}" srcId="{E4823F6D-B5A1-405C-93E6-6579A5155B3E}" destId="{BBA9A30C-7E3D-493E-BBAA-C01A54D31564}" srcOrd="0" destOrd="0" parTransId="{7C7F8358-0C0D-43D2-8474-AC0B20839650}" sibTransId="{E1FAA625-2A4F-4C91-AA58-328D93E45E09}"/>
    <dgm:cxn modelId="{82D5FDDB-A9D2-4738-B87F-6D17A382B510}" srcId="{E4823F6D-B5A1-405C-93E6-6579A5155B3E}" destId="{43744BAF-91D5-4361-9119-C5B210A09754}" srcOrd="3" destOrd="0" parTransId="{C3A3A84A-A436-49DA-BBC9-E48793D9039A}" sibTransId="{0244FF9C-20BD-492D-AE56-99E03D4CD146}"/>
    <dgm:cxn modelId="{D3A35198-94B8-484B-A89E-660E911F3032}" type="presParOf" srcId="{E4E3CA7E-0E24-4AEC-ABE2-E3C11055B40D}" destId="{164FDAA0-9165-4AB5-98CB-9661BC41F1AD}" srcOrd="0" destOrd="0" presId="urn:microsoft.com/office/officeart/2005/8/layout/chevron2"/>
    <dgm:cxn modelId="{D4748723-20F8-4A2D-8E55-AA5F73B3321C}" type="presParOf" srcId="{164FDAA0-9165-4AB5-98CB-9661BC41F1AD}" destId="{07F6DA61-4BD1-483D-9631-7BE1C51F03F2}" srcOrd="0" destOrd="0" presId="urn:microsoft.com/office/officeart/2005/8/layout/chevron2"/>
    <dgm:cxn modelId="{2B099609-D34E-42D3-AA93-013D589A8302}" type="presParOf" srcId="{164FDAA0-9165-4AB5-98CB-9661BC41F1AD}" destId="{BF323DA2-1873-4DD2-8833-6CDD1C2A10A6}" srcOrd="1" destOrd="0" presId="urn:microsoft.com/office/officeart/2005/8/layout/chevron2"/>
    <dgm:cxn modelId="{B2EE2476-B532-4A65-823A-431F1E42B1C3}" type="presParOf" srcId="{E4E3CA7E-0E24-4AEC-ABE2-E3C11055B40D}" destId="{06E70F29-3D6E-4FF5-8897-D6EA055DEEEB}" srcOrd="1" destOrd="0" presId="urn:microsoft.com/office/officeart/2005/8/layout/chevron2"/>
    <dgm:cxn modelId="{EF021A99-390D-4EFC-8914-23514C9187CF}" type="presParOf" srcId="{E4E3CA7E-0E24-4AEC-ABE2-E3C11055B40D}" destId="{14639B19-BB85-42F5-93D2-6B3C437229FA}" srcOrd="2" destOrd="0" presId="urn:microsoft.com/office/officeart/2005/8/layout/chevron2"/>
    <dgm:cxn modelId="{2DBBFE5E-ADD4-41BF-856D-FCED3FF3DA88}" type="presParOf" srcId="{14639B19-BB85-42F5-93D2-6B3C437229FA}" destId="{253A772A-076E-476A-81FB-64BD2B942D1E}" srcOrd="0" destOrd="0" presId="urn:microsoft.com/office/officeart/2005/8/layout/chevron2"/>
    <dgm:cxn modelId="{57073F23-AFB9-4E67-842F-21E6E575E23E}" type="presParOf" srcId="{14639B19-BB85-42F5-93D2-6B3C437229FA}" destId="{281A174C-FCE4-47CE-A645-F7C499E4E3A0}" srcOrd="1" destOrd="0" presId="urn:microsoft.com/office/officeart/2005/8/layout/chevron2"/>
    <dgm:cxn modelId="{4D867B72-FCFF-4C34-BFE2-C499760016A5}" type="presParOf" srcId="{E4E3CA7E-0E24-4AEC-ABE2-E3C11055B40D}" destId="{6D3C7A63-6746-402F-A2C2-DB5664EA9432}" srcOrd="3" destOrd="0" presId="urn:microsoft.com/office/officeart/2005/8/layout/chevron2"/>
    <dgm:cxn modelId="{3F083481-D3DC-4F35-9ED8-931709FD0369}" type="presParOf" srcId="{E4E3CA7E-0E24-4AEC-ABE2-E3C11055B40D}" destId="{2E327011-0585-47BA-B3F4-E854302F5A0C}" srcOrd="4" destOrd="0" presId="urn:microsoft.com/office/officeart/2005/8/layout/chevron2"/>
    <dgm:cxn modelId="{3E48B5B3-8A3A-4EF4-99AF-FCA0423441C3}" type="presParOf" srcId="{2E327011-0585-47BA-B3F4-E854302F5A0C}" destId="{4C082E2A-F1C7-437D-9790-4E83C61085EB}" srcOrd="0" destOrd="0" presId="urn:microsoft.com/office/officeart/2005/8/layout/chevron2"/>
    <dgm:cxn modelId="{BAB08AAB-D561-47F3-92F9-2C70EB7DF0C6}" type="presParOf" srcId="{2E327011-0585-47BA-B3F4-E854302F5A0C}" destId="{407C6C63-A6A1-4081-8872-9C8C1257EC05}" srcOrd="1" destOrd="0" presId="urn:microsoft.com/office/officeart/2005/8/layout/chevron2"/>
    <dgm:cxn modelId="{CA8C614B-8E17-46BA-885C-8066EAF99E5C}" type="presParOf" srcId="{E4E3CA7E-0E24-4AEC-ABE2-E3C11055B40D}" destId="{496CFEB7-BA8F-416F-9F3B-33A095B03C4C}" srcOrd="5" destOrd="0" presId="urn:microsoft.com/office/officeart/2005/8/layout/chevron2"/>
    <dgm:cxn modelId="{08454F52-EA72-4447-B011-0876779DB88F}" type="presParOf" srcId="{E4E3CA7E-0E24-4AEC-ABE2-E3C11055B40D}" destId="{85C7BAC0-14A5-46D8-B4C3-0107BB89CAC7}" srcOrd="6" destOrd="0" presId="urn:microsoft.com/office/officeart/2005/8/layout/chevron2"/>
    <dgm:cxn modelId="{077EEE71-9237-4E7A-AF5A-D17BF83F1EF6}" type="presParOf" srcId="{85C7BAC0-14A5-46D8-B4C3-0107BB89CAC7}" destId="{9E304CE7-74C1-4562-B4FD-03F2BFE5A003}" srcOrd="0" destOrd="0" presId="urn:microsoft.com/office/officeart/2005/8/layout/chevron2"/>
    <dgm:cxn modelId="{3B4DB7FE-4497-4FDA-B648-4FB8CC85E5E5}" type="presParOf" srcId="{85C7BAC0-14A5-46D8-B4C3-0107BB89CAC7}" destId="{42242245-48BE-4F0F-A7CD-3F12EFD6C694}"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F4E3A42-4674-47DE-BF04-B3E66C65A586}" type="doc">
      <dgm:prSet loTypeId="urn:microsoft.com/office/officeart/2005/8/layout/radial3" loCatId="cycle" qsTypeId="urn:microsoft.com/office/officeart/2005/8/quickstyle/simple1" qsCatId="simple" csTypeId="urn:microsoft.com/office/officeart/2005/8/colors/accent1_2" csCatId="accent1" phldr="1"/>
      <dgm:spPr/>
      <dgm:t>
        <a:bodyPr/>
        <a:lstStyle/>
        <a:p>
          <a:pPr rtl="1"/>
          <a:endParaRPr lang="ar-IQ"/>
        </a:p>
      </dgm:t>
    </dgm:pt>
    <dgm:pt modelId="{C3A364C2-1CA8-44BF-B3E4-815DB5851073}">
      <dgm:prSet phldrT="[نص]">
        <dgm:style>
          <a:lnRef idx="3">
            <a:schemeClr val="lt1"/>
          </a:lnRef>
          <a:fillRef idx="1">
            <a:schemeClr val="accent2"/>
          </a:fillRef>
          <a:effectRef idx="1">
            <a:schemeClr val="accent2"/>
          </a:effectRef>
          <a:fontRef idx="minor">
            <a:schemeClr val="lt1"/>
          </a:fontRef>
        </dgm:style>
      </dgm:prSet>
      <dgm:spPr/>
      <dgm:t>
        <a:bodyPr/>
        <a:lstStyle/>
        <a:p>
          <a:pPr rtl="1"/>
          <a:r>
            <a:rPr lang="ar-IQ" dirty="0" smtClean="0"/>
            <a:t>مزيج التسويق الاخضر </a:t>
          </a:r>
          <a:endParaRPr lang="ar-IQ" dirty="0"/>
        </a:p>
      </dgm:t>
    </dgm:pt>
    <dgm:pt modelId="{3269DDCA-FACF-4305-821B-591AE60341D1}" type="parTrans" cxnId="{B6933C43-F66D-47D3-AC95-A0FBA79AF5CA}">
      <dgm:prSet/>
      <dgm:spPr/>
      <dgm:t>
        <a:bodyPr/>
        <a:lstStyle/>
        <a:p>
          <a:pPr rtl="1"/>
          <a:endParaRPr lang="ar-IQ"/>
        </a:p>
      </dgm:t>
    </dgm:pt>
    <dgm:pt modelId="{30398122-3EF9-42CF-85FA-91A6BF32EE04}" type="sibTrans" cxnId="{B6933C43-F66D-47D3-AC95-A0FBA79AF5CA}">
      <dgm:prSet/>
      <dgm:spPr/>
      <dgm:t>
        <a:bodyPr/>
        <a:lstStyle/>
        <a:p>
          <a:pPr rtl="1"/>
          <a:endParaRPr lang="ar-IQ"/>
        </a:p>
      </dgm:t>
    </dgm:pt>
    <dgm:pt modelId="{98A74C50-95E6-4748-B856-ECEB10A72C32}">
      <dgm:prSet phldrT="[نص]" custT="1">
        <dgm:style>
          <a:lnRef idx="3">
            <a:schemeClr val="lt1"/>
          </a:lnRef>
          <a:fillRef idx="1">
            <a:schemeClr val="accent4"/>
          </a:fillRef>
          <a:effectRef idx="1">
            <a:schemeClr val="accent4"/>
          </a:effectRef>
          <a:fontRef idx="minor">
            <a:schemeClr val="lt1"/>
          </a:fontRef>
        </dgm:style>
      </dgm:prSet>
      <dgm:spPr/>
      <dgm:t>
        <a:bodyPr/>
        <a:lstStyle/>
        <a:p>
          <a:pPr rtl="1"/>
          <a:r>
            <a:rPr lang="ar-IQ" sz="3600" dirty="0" smtClean="0">
              <a:solidFill>
                <a:schemeClr val="tx1"/>
              </a:solidFill>
            </a:rPr>
            <a:t>المنتج</a:t>
          </a:r>
          <a:endParaRPr lang="ar-IQ" sz="3600" dirty="0">
            <a:solidFill>
              <a:schemeClr val="tx1"/>
            </a:solidFill>
          </a:endParaRPr>
        </a:p>
      </dgm:t>
    </dgm:pt>
    <dgm:pt modelId="{8435C686-437A-4AC1-88BA-1D44ECD61BA3}" type="parTrans" cxnId="{886B051C-9442-4029-86B0-36A54F1AFCF9}">
      <dgm:prSet/>
      <dgm:spPr/>
      <dgm:t>
        <a:bodyPr/>
        <a:lstStyle/>
        <a:p>
          <a:pPr rtl="1"/>
          <a:endParaRPr lang="ar-IQ"/>
        </a:p>
      </dgm:t>
    </dgm:pt>
    <dgm:pt modelId="{1261AEF7-BB2D-408F-8351-1A6A34742266}" type="sibTrans" cxnId="{886B051C-9442-4029-86B0-36A54F1AFCF9}">
      <dgm:prSet/>
      <dgm:spPr/>
      <dgm:t>
        <a:bodyPr/>
        <a:lstStyle/>
        <a:p>
          <a:pPr rtl="1"/>
          <a:endParaRPr lang="ar-IQ"/>
        </a:p>
      </dgm:t>
    </dgm:pt>
    <dgm:pt modelId="{E5038EF0-4D26-4B3D-8D4A-BF538356A50F}">
      <dgm:prSet phldrT="[نص]" custT="1">
        <dgm:style>
          <a:lnRef idx="1">
            <a:schemeClr val="accent3"/>
          </a:lnRef>
          <a:fillRef idx="2">
            <a:schemeClr val="accent3"/>
          </a:fillRef>
          <a:effectRef idx="1">
            <a:schemeClr val="accent3"/>
          </a:effectRef>
          <a:fontRef idx="minor">
            <a:schemeClr val="dk1"/>
          </a:fontRef>
        </dgm:style>
      </dgm:prSet>
      <dgm:spPr/>
      <dgm:t>
        <a:bodyPr/>
        <a:lstStyle/>
        <a:p>
          <a:pPr rtl="1"/>
          <a:r>
            <a:rPr lang="ar-IQ" sz="3600" dirty="0" smtClean="0"/>
            <a:t>السعر</a:t>
          </a:r>
          <a:endParaRPr lang="ar-IQ" sz="3600" dirty="0"/>
        </a:p>
      </dgm:t>
    </dgm:pt>
    <dgm:pt modelId="{A86D1865-3B54-4A62-97DC-4A3D5CC907EB}" type="parTrans" cxnId="{8A4B27B4-FE55-462A-AB02-EDDD93BEC8A6}">
      <dgm:prSet/>
      <dgm:spPr/>
      <dgm:t>
        <a:bodyPr/>
        <a:lstStyle/>
        <a:p>
          <a:pPr rtl="1"/>
          <a:endParaRPr lang="ar-IQ"/>
        </a:p>
      </dgm:t>
    </dgm:pt>
    <dgm:pt modelId="{67142EDE-AA7A-4E0D-8A04-1160E87A98AC}" type="sibTrans" cxnId="{8A4B27B4-FE55-462A-AB02-EDDD93BEC8A6}">
      <dgm:prSet/>
      <dgm:spPr/>
      <dgm:t>
        <a:bodyPr/>
        <a:lstStyle/>
        <a:p>
          <a:pPr rtl="1"/>
          <a:endParaRPr lang="ar-IQ"/>
        </a:p>
      </dgm:t>
    </dgm:pt>
    <dgm:pt modelId="{3E9567A3-9BAF-443F-96DD-F16DF1F3C9DA}">
      <dgm:prSet phldrT="[نص]" custT="1">
        <dgm:style>
          <a:lnRef idx="1">
            <a:schemeClr val="accent5"/>
          </a:lnRef>
          <a:fillRef idx="3">
            <a:schemeClr val="accent5"/>
          </a:fillRef>
          <a:effectRef idx="2">
            <a:schemeClr val="accent5"/>
          </a:effectRef>
          <a:fontRef idx="minor">
            <a:schemeClr val="lt1"/>
          </a:fontRef>
        </dgm:style>
      </dgm:prSet>
      <dgm:spPr/>
      <dgm:t>
        <a:bodyPr/>
        <a:lstStyle/>
        <a:p>
          <a:pPr rtl="1"/>
          <a:r>
            <a:rPr lang="ar-IQ" sz="3600" dirty="0" smtClean="0">
              <a:solidFill>
                <a:schemeClr val="tx1"/>
              </a:solidFill>
            </a:rPr>
            <a:t>التوزيع</a:t>
          </a:r>
          <a:endParaRPr lang="ar-IQ" sz="3600" dirty="0">
            <a:solidFill>
              <a:schemeClr val="tx1"/>
            </a:solidFill>
          </a:endParaRPr>
        </a:p>
      </dgm:t>
    </dgm:pt>
    <dgm:pt modelId="{E1C0944E-02BC-473C-AAA1-9A367B909B4D}" type="parTrans" cxnId="{BFFE167B-4969-41EB-BF66-B16340B52041}">
      <dgm:prSet/>
      <dgm:spPr/>
      <dgm:t>
        <a:bodyPr/>
        <a:lstStyle/>
        <a:p>
          <a:pPr rtl="1"/>
          <a:endParaRPr lang="ar-IQ"/>
        </a:p>
      </dgm:t>
    </dgm:pt>
    <dgm:pt modelId="{96DC6010-3956-4941-9E9A-E46F86250780}" type="sibTrans" cxnId="{BFFE167B-4969-41EB-BF66-B16340B52041}">
      <dgm:prSet/>
      <dgm:spPr/>
      <dgm:t>
        <a:bodyPr/>
        <a:lstStyle/>
        <a:p>
          <a:pPr rtl="1"/>
          <a:endParaRPr lang="ar-IQ"/>
        </a:p>
      </dgm:t>
    </dgm:pt>
    <dgm:pt modelId="{10029E96-5460-4E50-8035-940E55C761DE}">
      <dgm:prSet phldrT="[نص]" custT="1">
        <dgm:style>
          <a:lnRef idx="1">
            <a:schemeClr val="accent3"/>
          </a:lnRef>
          <a:fillRef idx="3">
            <a:schemeClr val="accent3"/>
          </a:fillRef>
          <a:effectRef idx="2">
            <a:schemeClr val="accent3"/>
          </a:effectRef>
          <a:fontRef idx="minor">
            <a:schemeClr val="lt1"/>
          </a:fontRef>
        </dgm:style>
      </dgm:prSet>
      <dgm:spPr/>
      <dgm:t>
        <a:bodyPr/>
        <a:lstStyle/>
        <a:p>
          <a:pPr rtl="1"/>
          <a:r>
            <a:rPr lang="ar-IQ" sz="3600" dirty="0" smtClean="0">
              <a:solidFill>
                <a:schemeClr val="tx1"/>
              </a:solidFill>
            </a:rPr>
            <a:t>الترويج</a:t>
          </a:r>
          <a:endParaRPr lang="ar-IQ" sz="3600" dirty="0">
            <a:solidFill>
              <a:schemeClr val="tx1"/>
            </a:solidFill>
          </a:endParaRPr>
        </a:p>
      </dgm:t>
    </dgm:pt>
    <dgm:pt modelId="{588E1B45-E1C6-4D11-84DD-17001475BC50}" type="parTrans" cxnId="{30F95E05-D8C8-4BFC-A7D6-EA796AE2F583}">
      <dgm:prSet/>
      <dgm:spPr/>
      <dgm:t>
        <a:bodyPr/>
        <a:lstStyle/>
        <a:p>
          <a:pPr rtl="1"/>
          <a:endParaRPr lang="ar-IQ"/>
        </a:p>
      </dgm:t>
    </dgm:pt>
    <dgm:pt modelId="{44D673A6-CD07-4EAA-A9D7-6048BA244300}" type="sibTrans" cxnId="{30F95E05-D8C8-4BFC-A7D6-EA796AE2F583}">
      <dgm:prSet/>
      <dgm:spPr/>
      <dgm:t>
        <a:bodyPr/>
        <a:lstStyle/>
        <a:p>
          <a:pPr rtl="1"/>
          <a:endParaRPr lang="ar-IQ"/>
        </a:p>
      </dgm:t>
    </dgm:pt>
    <dgm:pt modelId="{FE606BEE-67C0-46FF-AC25-80932D9ED6C6}" type="pres">
      <dgm:prSet presAssocID="{BF4E3A42-4674-47DE-BF04-B3E66C65A586}" presName="composite" presStyleCnt="0">
        <dgm:presLayoutVars>
          <dgm:chMax val="1"/>
          <dgm:dir/>
          <dgm:resizeHandles val="exact"/>
        </dgm:presLayoutVars>
      </dgm:prSet>
      <dgm:spPr/>
      <dgm:t>
        <a:bodyPr/>
        <a:lstStyle/>
        <a:p>
          <a:pPr rtl="1"/>
          <a:endParaRPr lang="ar-IQ"/>
        </a:p>
      </dgm:t>
    </dgm:pt>
    <dgm:pt modelId="{CD74F4E5-D8BA-4349-9B3D-2A0E19C0CEDE}" type="pres">
      <dgm:prSet presAssocID="{BF4E3A42-4674-47DE-BF04-B3E66C65A586}" presName="radial" presStyleCnt="0">
        <dgm:presLayoutVars>
          <dgm:animLvl val="ctr"/>
        </dgm:presLayoutVars>
      </dgm:prSet>
      <dgm:spPr/>
    </dgm:pt>
    <dgm:pt modelId="{3F060CA7-779C-4EC7-9FFE-DF9B8EF2BDDF}" type="pres">
      <dgm:prSet presAssocID="{C3A364C2-1CA8-44BF-B3E4-815DB5851073}" presName="centerShape" presStyleLbl="vennNode1" presStyleIdx="0" presStyleCnt="5" custScaleX="108003" custScaleY="107659"/>
      <dgm:spPr/>
      <dgm:t>
        <a:bodyPr/>
        <a:lstStyle/>
        <a:p>
          <a:pPr rtl="1"/>
          <a:endParaRPr lang="ar-IQ"/>
        </a:p>
      </dgm:t>
    </dgm:pt>
    <dgm:pt modelId="{317058BD-5BF0-4472-B3AE-73B7D8DE83C4}" type="pres">
      <dgm:prSet presAssocID="{98A74C50-95E6-4748-B856-ECEB10A72C32}" presName="node" presStyleLbl="vennNode1" presStyleIdx="1" presStyleCnt="5" custScaleX="126000" custScaleY="95216" custRadScaleRad="99756" custRadScaleInc="394">
        <dgm:presLayoutVars>
          <dgm:bulletEnabled val="1"/>
        </dgm:presLayoutVars>
      </dgm:prSet>
      <dgm:spPr/>
      <dgm:t>
        <a:bodyPr/>
        <a:lstStyle/>
        <a:p>
          <a:pPr rtl="1"/>
          <a:endParaRPr lang="ar-IQ"/>
        </a:p>
      </dgm:t>
    </dgm:pt>
    <dgm:pt modelId="{B169EAD5-5CBE-40BD-937C-E1FE47222266}" type="pres">
      <dgm:prSet presAssocID="{E5038EF0-4D26-4B3D-8D4A-BF538356A50F}" presName="node" presStyleLbl="vennNode1" presStyleIdx="2" presStyleCnt="5" custScaleX="116114" custScaleY="105182">
        <dgm:presLayoutVars>
          <dgm:bulletEnabled val="1"/>
        </dgm:presLayoutVars>
      </dgm:prSet>
      <dgm:spPr/>
      <dgm:t>
        <a:bodyPr/>
        <a:lstStyle/>
        <a:p>
          <a:pPr rtl="1"/>
          <a:endParaRPr lang="ar-IQ"/>
        </a:p>
      </dgm:t>
    </dgm:pt>
    <dgm:pt modelId="{9E5AD3C0-3100-4018-AF70-FAEA0033A23F}" type="pres">
      <dgm:prSet presAssocID="{3E9567A3-9BAF-443F-96DD-F16DF1F3C9DA}" presName="node" presStyleLbl="vennNode1" presStyleIdx="3" presStyleCnt="5" custScaleX="124391" custScaleY="86177">
        <dgm:presLayoutVars>
          <dgm:bulletEnabled val="1"/>
        </dgm:presLayoutVars>
      </dgm:prSet>
      <dgm:spPr/>
      <dgm:t>
        <a:bodyPr/>
        <a:lstStyle/>
        <a:p>
          <a:pPr rtl="1"/>
          <a:endParaRPr lang="ar-IQ"/>
        </a:p>
      </dgm:t>
    </dgm:pt>
    <dgm:pt modelId="{C133A265-43B8-4584-987F-6A7BC5090384}" type="pres">
      <dgm:prSet presAssocID="{10029E96-5460-4E50-8035-940E55C761DE}" presName="node" presStyleLbl="vennNode1" presStyleIdx="4" presStyleCnt="5" custScaleX="114505" custScaleY="95166">
        <dgm:presLayoutVars>
          <dgm:bulletEnabled val="1"/>
        </dgm:presLayoutVars>
      </dgm:prSet>
      <dgm:spPr/>
      <dgm:t>
        <a:bodyPr/>
        <a:lstStyle/>
        <a:p>
          <a:pPr rtl="1"/>
          <a:endParaRPr lang="ar-IQ"/>
        </a:p>
      </dgm:t>
    </dgm:pt>
  </dgm:ptLst>
  <dgm:cxnLst>
    <dgm:cxn modelId="{886B051C-9442-4029-86B0-36A54F1AFCF9}" srcId="{C3A364C2-1CA8-44BF-B3E4-815DB5851073}" destId="{98A74C50-95E6-4748-B856-ECEB10A72C32}" srcOrd="0" destOrd="0" parTransId="{8435C686-437A-4AC1-88BA-1D44ECD61BA3}" sibTransId="{1261AEF7-BB2D-408F-8351-1A6A34742266}"/>
    <dgm:cxn modelId="{D6AE6569-DECF-40F2-AB1F-124ACB54D6EB}" type="presOf" srcId="{3E9567A3-9BAF-443F-96DD-F16DF1F3C9DA}" destId="{9E5AD3C0-3100-4018-AF70-FAEA0033A23F}" srcOrd="0" destOrd="0" presId="urn:microsoft.com/office/officeart/2005/8/layout/radial3"/>
    <dgm:cxn modelId="{D4CF12E0-B350-463E-A5DA-83724BBA93C7}" type="presOf" srcId="{98A74C50-95E6-4748-B856-ECEB10A72C32}" destId="{317058BD-5BF0-4472-B3AE-73B7D8DE83C4}" srcOrd="0" destOrd="0" presId="urn:microsoft.com/office/officeart/2005/8/layout/radial3"/>
    <dgm:cxn modelId="{B6933C43-F66D-47D3-AC95-A0FBA79AF5CA}" srcId="{BF4E3A42-4674-47DE-BF04-B3E66C65A586}" destId="{C3A364C2-1CA8-44BF-B3E4-815DB5851073}" srcOrd="0" destOrd="0" parTransId="{3269DDCA-FACF-4305-821B-591AE60341D1}" sibTransId="{30398122-3EF9-42CF-85FA-91A6BF32EE04}"/>
    <dgm:cxn modelId="{8A4B27B4-FE55-462A-AB02-EDDD93BEC8A6}" srcId="{C3A364C2-1CA8-44BF-B3E4-815DB5851073}" destId="{E5038EF0-4D26-4B3D-8D4A-BF538356A50F}" srcOrd="1" destOrd="0" parTransId="{A86D1865-3B54-4A62-97DC-4A3D5CC907EB}" sibTransId="{67142EDE-AA7A-4E0D-8A04-1160E87A98AC}"/>
    <dgm:cxn modelId="{F3465B49-8AFE-4279-BEF7-C526BBB838B5}" type="presOf" srcId="{BF4E3A42-4674-47DE-BF04-B3E66C65A586}" destId="{FE606BEE-67C0-46FF-AC25-80932D9ED6C6}" srcOrd="0" destOrd="0" presId="urn:microsoft.com/office/officeart/2005/8/layout/radial3"/>
    <dgm:cxn modelId="{250D4475-B0B1-47A3-ACD6-8CC8B0E06486}" type="presOf" srcId="{C3A364C2-1CA8-44BF-B3E4-815DB5851073}" destId="{3F060CA7-779C-4EC7-9FFE-DF9B8EF2BDDF}" srcOrd="0" destOrd="0" presId="urn:microsoft.com/office/officeart/2005/8/layout/radial3"/>
    <dgm:cxn modelId="{BF29979D-6B2D-4689-B966-EF0A3F4729F9}" type="presOf" srcId="{E5038EF0-4D26-4B3D-8D4A-BF538356A50F}" destId="{B169EAD5-5CBE-40BD-937C-E1FE47222266}" srcOrd="0" destOrd="0" presId="urn:microsoft.com/office/officeart/2005/8/layout/radial3"/>
    <dgm:cxn modelId="{BFFE167B-4969-41EB-BF66-B16340B52041}" srcId="{C3A364C2-1CA8-44BF-B3E4-815DB5851073}" destId="{3E9567A3-9BAF-443F-96DD-F16DF1F3C9DA}" srcOrd="2" destOrd="0" parTransId="{E1C0944E-02BC-473C-AAA1-9A367B909B4D}" sibTransId="{96DC6010-3956-4941-9E9A-E46F86250780}"/>
    <dgm:cxn modelId="{5EF116AE-C639-4464-BB7B-BDC9F2D44FF8}" type="presOf" srcId="{10029E96-5460-4E50-8035-940E55C761DE}" destId="{C133A265-43B8-4584-987F-6A7BC5090384}" srcOrd="0" destOrd="0" presId="urn:microsoft.com/office/officeart/2005/8/layout/radial3"/>
    <dgm:cxn modelId="{30F95E05-D8C8-4BFC-A7D6-EA796AE2F583}" srcId="{C3A364C2-1CA8-44BF-B3E4-815DB5851073}" destId="{10029E96-5460-4E50-8035-940E55C761DE}" srcOrd="3" destOrd="0" parTransId="{588E1B45-E1C6-4D11-84DD-17001475BC50}" sibTransId="{44D673A6-CD07-4EAA-A9D7-6048BA244300}"/>
    <dgm:cxn modelId="{2417CA2F-1646-4773-A4E5-AFD6CC080E21}" type="presParOf" srcId="{FE606BEE-67C0-46FF-AC25-80932D9ED6C6}" destId="{CD74F4E5-D8BA-4349-9B3D-2A0E19C0CEDE}" srcOrd="0" destOrd="0" presId="urn:microsoft.com/office/officeart/2005/8/layout/radial3"/>
    <dgm:cxn modelId="{8714439B-0869-4AE1-8FF6-CA05D257E33A}" type="presParOf" srcId="{CD74F4E5-D8BA-4349-9B3D-2A0E19C0CEDE}" destId="{3F060CA7-779C-4EC7-9FFE-DF9B8EF2BDDF}" srcOrd="0" destOrd="0" presId="urn:microsoft.com/office/officeart/2005/8/layout/radial3"/>
    <dgm:cxn modelId="{99E749F2-4425-481D-906B-6AC5BEA5E348}" type="presParOf" srcId="{CD74F4E5-D8BA-4349-9B3D-2A0E19C0CEDE}" destId="{317058BD-5BF0-4472-B3AE-73B7D8DE83C4}" srcOrd="1" destOrd="0" presId="urn:microsoft.com/office/officeart/2005/8/layout/radial3"/>
    <dgm:cxn modelId="{CB307634-94E8-41B5-89E0-132C6AB42BAF}" type="presParOf" srcId="{CD74F4E5-D8BA-4349-9B3D-2A0E19C0CEDE}" destId="{B169EAD5-5CBE-40BD-937C-E1FE47222266}" srcOrd="2" destOrd="0" presId="urn:microsoft.com/office/officeart/2005/8/layout/radial3"/>
    <dgm:cxn modelId="{850A755C-5E3A-461D-8C27-2DF556705D6B}" type="presParOf" srcId="{CD74F4E5-D8BA-4349-9B3D-2A0E19C0CEDE}" destId="{9E5AD3C0-3100-4018-AF70-FAEA0033A23F}" srcOrd="3" destOrd="0" presId="urn:microsoft.com/office/officeart/2005/8/layout/radial3"/>
    <dgm:cxn modelId="{6167099C-39D7-43B6-8B07-9CF581D7468B}" type="presParOf" srcId="{CD74F4E5-D8BA-4349-9B3D-2A0E19C0CEDE}" destId="{C133A265-43B8-4584-987F-6A7BC5090384}"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F4E3A42-4674-47DE-BF04-B3E66C65A586}" type="doc">
      <dgm:prSet loTypeId="urn:microsoft.com/office/officeart/2005/8/layout/radial3" loCatId="cycle" qsTypeId="urn:microsoft.com/office/officeart/2005/8/quickstyle/simple1" qsCatId="simple" csTypeId="urn:microsoft.com/office/officeart/2005/8/colors/accent1_2" csCatId="accent1" phldr="1"/>
      <dgm:spPr/>
      <dgm:t>
        <a:bodyPr/>
        <a:lstStyle/>
        <a:p>
          <a:pPr rtl="1"/>
          <a:endParaRPr lang="ar-IQ"/>
        </a:p>
      </dgm:t>
    </dgm:pt>
    <dgm:pt modelId="{C3A364C2-1CA8-44BF-B3E4-815DB5851073}">
      <dgm:prSet phldrT="[نص]">
        <dgm:style>
          <a:lnRef idx="3">
            <a:schemeClr val="lt1"/>
          </a:lnRef>
          <a:fillRef idx="1">
            <a:schemeClr val="accent2"/>
          </a:fillRef>
          <a:effectRef idx="1">
            <a:schemeClr val="accent2"/>
          </a:effectRef>
          <a:fontRef idx="minor">
            <a:schemeClr val="lt1"/>
          </a:fontRef>
        </dgm:style>
      </dgm:prSet>
      <dgm:spPr/>
      <dgm:t>
        <a:bodyPr/>
        <a:lstStyle/>
        <a:p>
          <a:pPr rtl="1"/>
          <a:r>
            <a:rPr lang="ar-IQ" dirty="0" smtClean="0"/>
            <a:t>اشكال الترويح في التسويق الاخضر</a:t>
          </a:r>
          <a:endParaRPr lang="ar-IQ" dirty="0"/>
        </a:p>
      </dgm:t>
    </dgm:pt>
    <dgm:pt modelId="{3269DDCA-FACF-4305-821B-591AE60341D1}" type="parTrans" cxnId="{B6933C43-F66D-47D3-AC95-A0FBA79AF5CA}">
      <dgm:prSet/>
      <dgm:spPr/>
      <dgm:t>
        <a:bodyPr/>
        <a:lstStyle/>
        <a:p>
          <a:pPr rtl="1"/>
          <a:endParaRPr lang="ar-IQ"/>
        </a:p>
      </dgm:t>
    </dgm:pt>
    <dgm:pt modelId="{30398122-3EF9-42CF-85FA-91A6BF32EE04}" type="sibTrans" cxnId="{B6933C43-F66D-47D3-AC95-A0FBA79AF5CA}">
      <dgm:prSet/>
      <dgm:spPr/>
      <dgm:t>
        <a:bodyPr/>
        <a:lstStyle/>
        <a:p>
          <a:pPr rtl="1"/>
          <a:endParaRPr lang="ar-IQ"/>
        </a:p>
      </dgm:t>
    </dgm:pt>
    <dgm:pt modelId="{98A74C50-95E6-4748-B856-ECEB10A72C32}">
      <dgm:prSet phldrT="[نص]" custT="1">
        <dgm:style>
          <a:lnRef idx="3">
            <a:schemeClr val="lt1"/>
          </a:lnRef>
          <a:fillRef idx="1">
            <a:schemeClr val="accent4"/>
          </a:fillRef>
          <a:effectRef idx="1">
            <a:schemeClr val="accent4"/>
          </a:effectRef>
          <a:fontRef idx="minor">
            <a:schemeClr val="lt1"/>
          </a:fontRef>
        </dgm:style>
      </dgm:prSet>
      <dgm:spPr/>
      <dgm:t>
        <a:bodyPr/>
        <a:lstStyle/>
        <a:p>
          <a:pPr rtl="1"/>
          <a:r>
            <a:rPr lang="ar-IQ" sz="3600" dirty="0" smtClean="0">
              <a:solidFill>
                <a:schemeClr val="tx1"/>
              </a:solidFill>
            </a:rPr>
            <a:t>الاعلان</a:t>
          </a:r>
          <a:endParaRPr lang="ar-IQ" sz="3600" dirty="0">
            <a:solidFill>
              <a:schemeClr val="tx1"/>
            </a:solidFill>
          </a:endParaRPr>
        </a:p>
      </dgm:t>
    </dgm:pt>
    <dgm:pt modelId="{8435C686-437A-4AC1-88BA-1D44ECD61BA3}" type="parTrans" cxnId="{886B051C-9442-4029-86B0-36A54F1AFCF9}">
      <dgm:prSet/>
      <dgm:spPr/>
      <dgm:t>
        <a:bodyPr/>
        <a:lstStyle/>
        <a:p>
          <a:pPr rtl="1"/>
          <a:endParaRPr lang="ar-IQ"/>
        </a:p>
      </dgm:t>
    </dgm:pt>
    <dgm:pt modelId="{1261AEF7-BB2D-408F-8351-1A6A34742266}" type="sibTrans" cxnId="{886B051C-9442-4029-86B0-36A54F1AFCF9}">
      <dgm:prSet/>
      <dgm:spPr/>
      <dgm:t>
        <a:bodyPr/>
        <a:lstStyle/>
        <a:p>
          <a:pPr rtl="1"/>
          <a:endParaRPr lang="ar-IQ"/>
        </a:p>
      </dgm:t>
    </dgm:pt>
    <dgm:pt modelId="{E5038EF0-4D26-4B3D-8D4A-BF538356A50F}">
      <dgm:prSet phldrT="[نص]" custT="1">
        <dgm:style>
          <a:lnRef idx="1">
            <a:schemeClr val="accent3"/>
          </a:lnRef>
          <a:fillRef idx="2">
            <a:schemeClr val="accent3"/>
          </a:fillRef>
          <a:effectRef idx="1">
            <a:schemeClr val="accent3"/>
          </a:effectRef>
          <a:fontRef idx="minor">
            <a:schemeClr val="dk1"/>
          </a:fontRef>
        </dgm:style>
      </dgm:prSet>
      <dgm:spPr/>
      <dgm:t>
        <a:bodyPr/>
        <a:lstStyle/>
        <a:p>
          <a:pPr rtl="1"/>
          <a:r>
            <a:rPr lang="ar-IQ" sz="2800" dirty="0" smtClean="0"/>
            <a:t>الملصقات البيئية</a:t>
          </a:r>
          <a:endParaRPr lang="ar-IQ" sz="2800" dirty="0"/>
        </a:p>
      </dgm:t>
    </dgm:pt>
    <dgm:pt modelId="{A86D1865-3B54-4A62-97DC-4A3D5CC907EB}" type="parTrans" cxnId="{8A4B27B4-FE55-462A-AB02-EDDD93BEC8A6}">
      <dgm:prSet/>
      <dgm:spPr/>
      <dgm:t>
        <a:bodyPr/>
        <a:lstStyle/>
        <a:p>
          <a:pPr rtl="1"/>
          <a:endParaRPr lang="ar-IQ"/>
        </a:p>
      </dgm:t>
    </dgm:pt>
    <dgm:pt modelId="{67142EDE-AA7A-4E0D-8A04-1160E87A98AC}" type="sibTrans" cxnId="{8A4B27B4-FE55-462A-AB02-EDDD93BEC8A6}">
      <dgm:prSet/>
      <dgm:spPr/>
      <dgm:t>
        <a:bodyPr/>
        <a:lstStyle/>
        <a:p>
          <a:pPr rtl="1"/>
          <a:endParaRPr lang="ar-IQ"/>
        </a:p>
      </dgm:t>
    </dgm:pt>
    <dgm:pt modelId="{3E9567A3-9BAF-443F-96DD-F16DF1F3C9DA}">
      <dgm:prSet phldrT="[نص]" custT="1">
        <dgm:style>
          <a:lnRef idx="1">
            <a:schemeClr val="accent5"/>
          </a:lnRef>
          <a:fillRef idx="3">
            <a:schemeClr val="accent5"/>
          </a:fillRef>
          <a:effectRef idx="2">
            <a:schemeClr val="accent5"/>
          </a:effectRef>
          <a:fontRef idx="minor">
            <a:schemeClr val="lt1"/>
          </a:fontRef>
        </dgm:style>
      </dgm:prSet>
      <dgm:spPr/>
      <dgm:t>
        <a:bodyPr/>
        <a:lstStyle/>
        <a:p>
          <a:pPr rtl="1"/>
          <a:r>
            <a:rPr lang="ar-IQ" sz="3200" dirty="0" smtClean="0">
              <a:solidFill>
                <a:schemeClr val="tx1"/>
              </a:solidFill>
            </a:rPr>
            <a:t>ترويج المبيعات</a:t>
          </a:r>
          <a:endParaRPr lang="ar-IQ" sz="3200" dirty="0">
            <a:solidFill>
              <a:schemeClr val="tx1"/>
            </a:solidFill>
          </a:endParaRPr>
        </a:p>
      </dgm:t>
    </dgm:pt>
    <dgm:pt modelId="{E1C0944E-02BC-473C-AAA1-9A367B909B4D}" type="parTrans" cxnId="{BFFE167B-4969-41EB-BF66-B16340B52041}">
      <dgm:prSet/>
      <dgm:spPr/>
      <dgm:t>
        <a:bodyPr/>
        <a:lstStyle/>
        <a:p>
          <a:pPr rtl="1"/>
          <a:endParaRPr lang="ar-IQ"/>
        </a:p>
      </dgm:t>
    </dgm:pt>
    <dgm:pt modelId="{96DC6010-3956-4941-9E9A-E46F86250780}" type="sibTrans" cxnId="{BFFE167B-4969-41EB-BF66-B16340B52041}">
      <dgm:prSet/>
      <dgm:spPr/>
      <dgm:t>
        <a:bodyPr/>
        <a:lstStyle/>
        <a:p>
          <a:pPr rtl="1"/>
          <a:endParaRPr lang="ar-IQ"/>
        </a:p>
      </dgm:t>
    </dgm:pt>
    <dgm:pt modelId="{10029E96-5460-4E50-8035-940E55C761DE}">
      <dgm:prSet phldrT="[نص]">
        <dgm:style>
          <a:lnRef idx="1">
            <a:schemeClr val="accent3"/>
          </a:lnRef>
          <a:fillRef idx="3">
            <a:schemeClr val="accent3"/>
          </a:fillRef>
          <a:effectRef idx="2">
            <a:schemeClr val="accent3"/>
          </a:effectRef>
          <a:fontRef idx="minor">
            <a:schemeClr val="lt1"/>
          </a:fontRef>
        </dgm:style>
      </dgm:prSet>
      <dgm:spPr/>
      <dgm:t>
        <a:bodyPr/>
        <a:lstStyle/>
        <a:p>
          <a:pPr rtl="1"/>
          <a:r>
            <a:rPr lang="ar-IQ" dirty="0" smtClean="0">
              <a:solidFill>
                <a:schemeClr val="tx1"/>
              </a:solidFill>
            </a:rPr>
            <a:t>العلاقات العامة</a:t>
          </a:r>
          <a:endParaRPr lang="ar-IQ" dirty="0">
            <a:solidFill>
              <a:schemeClr val="tx1"/>
            </a:solidFill>
          </a:endParaRPr>
        </a:p>
      </dgm:t>
    </dgm:pt>
    <dgm:pt modelId="{588E1B45-E1C6-4D11-84DD-17001475BC50}" type="parTrans" cxnId="{30F95E05-D8C8-4BFC-A7D6-EA796AE2F583}">
      <dgm:prSet/>
      <dgm:spPr/>
      <dgm:t>
        <a:bodyPr/>
        <a:lstStyle/>
        <a:p>
          <a:pPr rtl="1"/>
          <a:endParaRPr lang="ar-IQ"/>
        </a:p>
      </dgm:t>
    </dgm:pt>
    <dgm:pt modelId="{44D673A6-CD07-4EAA-A9D7-6048BA244300}" type="sibTrans" cxnId="{30F95E05-D8C8-4BFC-A7D6-EA796AE2F583}">
      <dgm:prSet/>
      <dgm:spPr/>
      <dgm:t>
        <a:bodyPr/>
        <a:lstStyle/>
        <a:p>
          <a:pPr rtl="1"/>
          <a:endParaRPr lang="ar-IQ"/>
        </a:p>
      </dgm:t>
    </dgm:pt>
    <dgm:pt modelId="{FE606BEE-67C0-46FF-AC25-80932D9ED6C6}" type="pres">
      <dgm:prSet presAssocID="{BF4E3A42-4674-47DE-BF04-B3E66C65A586}" presName="composite" presStyleCnt="0">
        <dgm:presLayoutVars>
          <dgm:chMax val="1"/>
          <dgm:dir/>
          <dgm:resizeHandles val="exact"/>
        </dgm:presLayoutVars>
      </dgm:prSet>
      <dgm:spPr/>
      <dgm:t>
        <a:bodyPr/>
        <a:lstStyle/>
        <a:p>
          <a:pPr rtl="1"/>
          <a:endParaRPr lang="ar-IQ"/>
        </a:p>
      </dgm:t>
    </dgm:pt>
    <dgm:pt modelId="{CD74F4E5-D8BA-4349-9B3D-2A0E19C0CEDE}" type="pres">
      <dgm:prSet presAssocID="{BF4E3A42-4674-47DE-BF04-B3E66C65A586}" presName="radial" presStyleCnt="0">
        <dgm:presLayoutVars>
          <dgm:animLvl val="ctr"/>
        </dgm:presLayoutVars>
      </dgm:prSet>
      <dgm:spPr/>
    </dgm:pt>
    <dgm:pt modelId="{3F060CA7-779C-4EC7-9FFE-DF9B8EF2BDDF}" type="pres">
      <dgm:prSet presAssocID="{C3A364C2-1CA8-44BF-B3E4-815DB5851073}" presName="centerShape" presStyleLbl="vennNode1" presStyleIdx="0" presStyleCnt="5" custScaleX="108003" custScaleY="107659"/>
      <dgm:spPr/>
      <dgm:t>
        <a:bodyPr/>
        <a:lstStyle/>
        <a:p>
          <a:pPr rtl="1"/>
          <a:endParaRPr lang="ar-IQ"/>
        </a:p>
      </dgm:t>
    </dgm:pt>
    <dgm:pt modelId="{317058BD-5BF0-4472-B3AE-73B7D8DE83C4}" type="pres">
      <dgm:prSet presAssocID="{98A74C50-95E6-4748-B856-ECEB10A72C32}" presName="node" presStyleLbl="vennNode1" presStyleIdx="1" presStyleCnt="5" custScaleX="126000" custScaleY="95216" custRadScaleRad="99756" custRadScaleInc="394">
        <dgm:presLayoutVars>
          <dgm:bulletEnabled val="1"/>
        </dgm:presLayoutVars>
      </dgm:prSet>
      <dgm:spPr/>
      <dgm:t>
        <a:bodyPr/>
        <a:lstStyle/>
        <a:p>
          <a:pPr rtl="1"/>
          <a:endParaRPr lang="ar-IQ"/>
        </a:p>
      </dgm:t>
    </dgm:pt>
    <dgm:pt modelId="{B169EAD5-5CBE-40BD-937C-E1FE47222266}" type="pres">
      <dgm:prSet presAssocID="{E5038EF0-4D26-4B3D-8D4A-BF538356A50F}" presName="node" presStyleLbl="vennNode1" presStyleIdx="2" presStyleCnt="5" custScaleX="116114" custScaleY="105182">
        <dgm:presLayoutVars>
          <dgm:bulletEnabled val="1"/>
        </dgm:presLayoutVars>
      </dgm:prSet>
      <dgm:spPr/>
      <dgm:t>
        <a:bodyPr/>
        <a:lstStyle/>
        <a:p>
          <a:pPr rtl="1"/>
          <a:endParaRPr lang="ar-IQ"/>
        </a:p>
      </dgm:t>
    </dgm:pt>
    <dgm:pt modelId="{9E5AD3C0-3100-4018-AF70-FAEA0033A23F}" type="pres">
      <dgm:prSet presAssocID="{3E9567A3-9BAF-443F-96DD-F16DF1F3C9DA}" presName="node" presStyleLbl="vennNode1" presStyleIdx="3" presStyleCnt="5" custScaleX="124391" custScaleY="86177">
        <dgm:presLayoutVars>
          <dgm:bulletEnabled val="1"/>
        </dgm:presLayoutVars>
      </dgm:prSet>
      <dgm:spPr/>
      <dgm:t>
        <a:bodyPr/>
        <a:lstStyle/>
        <a:p>
          <a:pPr rtl="1"/>
          <a:endParaRPr lang="ar-IQ"/>
        </a:p>
      </dgm:t>
    </dgm:pt>
    <dgm:pt modelId="{C133A265-43B8-4584-987F-6A7BC5090384}" type="pres">
      <dgm:prSet presAssocID="{10029E96-5460-4E50-8035-940E55C761DE}" presName="node" presStyleLbl="vennNode1" presStyleIdx="4" presStyleCnt="5" custScaleX="114505" custScaleY="95166">
        <dgm:presLayoutVars>
          <dgm:bulletEnabled val="1"/>
        </dgm:presLayoutVars>
      </dgm:prSet>
      <dgm:spPr/>
      <dgm:t>
        <a:bodyPr/>
        <a:lstStyle/>
        <a:p>
          <a:pPr rtl="1"/>
          <a:endParaRPr lang="ar-IQ"/>
        </a:p>
      </dgm:t>
    </dgm:pt>
  </dgm:ptLst>
  <dgm:cxnLst>
    <dgm:cxn modelId="{CAFCB896-F8A6-43B1-BCF3-D666567D32B9}" type="presOf" srcId="{10029E96-5460-4E50-8035-940E55C761DE}" destId="{C133A265-43B8-4584-987F-6A7BC5090384}" srcOrd="0" destOrd="0" presId="urn:microsoft.com/office/officeart/2005/8/layout/radial3"/>
    <dgm:cxn modelId="{1042E18F-BAF0-449E-A9B9-EFC196D00B8D}" type="presOf" srcId="{3E9567A3-9BAF-443F-96DD-F16DF1F3C9DA}" destId="{9E5AD3C0-3100-4018-AF70-FAEA0033A23F}" srcOrd="0" destOrd="0" presId="urn:microsoft.com/office/officeart/2005/8/layout/radial3"/>
    <dgm:cxn modelId="{BFFE167B-4969-41EB-BF66-B16340B52041}" srcId="{C3A364C2-1CA8-44BF-B3E4-815DB5851073}" destId="{3E9567A3-9BAF-443F-96DD-F16DF1F3C9DA}" srcOrd="2" destOrd="0" parTransId="{E1C0944E-02BC-473C-AAA1-9A367B909B4D}" sibTransId="{96DC6010-3956-4941-9E9A-E46F86250780}"/>
    <dgm:cxn modelId="{886B051C-9442-4029-86B0-36A54F1AFCF9}" srcId="{C3A364C2-1CA8-44BF-B3E4-815DB5851073}" destId="{98A74C50-95E6-4748-B856-ECEB10A72C32}" srcOrd="0" destOrd="0" parTransId="{8435C686-437A-4AC1-88BA-1D44ECD61BA3}" sibTransId="{1261AEF7-BB2D-408F-8351-1A6A34742266}"/>
    <dgm:cxn modelId="{B6933C43-F66D-47D3-AC95-A0FBA79AF5CA}" srcId="{BF4E3A42-4674-47DE-BF04-B3E66C65A586}" destId="{C3A364C2-1CA8-44BF-B3E4-815DB5851073}" srcOrd="0" destOrd="0" parTransId="{3269DDCA-FACF-4305-821B-591AE60341D1}" sibTransId="{30398122-3EF9-42CF-85FA-91A6BF32EE04}"/>
    <dgm:cxn modelId="{8A4B27B4-FE55-462A-AB02-EDDD93BEC8A6}" srcId="{C3A364C2-1CA8-44BF-B3E4-815DB5851073}" destId="{E5038EF0-4D26-4B3D-8D4A-BF538356A50F}" srcOrd="1" destOrd="0" parTransId="{A86D1865-3B54-4A62-97DC-4A3D5CC907EB}" sibTransId="{67142EDE-AA7A-4E0D-8A04-1160E87A98AC}"/>
    <dgm:cxn modelId="{47F8E7BB-E187-48D6-98EF-B41B2F64DE6E}" type="presOf" srcId="{E5038EF0-4D26-4B3D-8D4A-BF538356A50F}" destId="{B169EAD5-5CBE-40BD-937C-E1FE47222266}" srcOrd="0" destOrd="0" presId="urn:microsoft.com/office/officeart/2005/8/layout/radial3"/>
    <dgm:cxn modelId="{CD384D9A-DEB4-4FEB-B565-D10E993A8C12}" type="presOf" srcId="{BF4E3A42-4674-47DE-BF04-B3E66C65A586}" destId="{FE606BEE-67C0-46FF-AC25-80932D9ED6C6}" srcOrd="0" destOrd="0" presId="urn:microsoft.com/office/officeart/2005/8/layout/radial3"/>
    <dgm:cxn modelId="{30F95E05-D8C8-4BFC-A7D6-EA796AE2F583}" srcId="{C3A364C2-1CA8-44BF-B3E4-815DB5851073}" destId="{10029E96-5460-4E50-8035-940E55C761DE}" srcOrd="3" destOrd="0" parTransId="{588E1B45-E1C6-4D11-84DD-17001475BC50}" sibTransId="{44D673A6-CD07-4EAA-A9D7-6048BA244300}"/>
    <dgm:cxn modelId="{74D058DE-7A5C-4FDA-A609-CA2780689ED4}" type="presOf" srcId="{C3A364C2-1CA8-44BF-B3E4-815DB5851073}" destId="{3F060CA7-779C-4EC7-9FFE-DF9B8EF2BDDF}" srcOrd="0" destOrd="0" presId="urn:microsoft.com/office/officeart/2005/8/layout/radial3"/>
    <dgm:cxn modelId="{A6332B52-2A25-4160-9C7B-5BD4BC17E154}" type="presOf" srcId="{98A74C50-95E6-4748-B856-ECEB10A72C32}" destId="{317058BD-5BF0-4472-B3AE-73B7D8DE83C4}" srcOrd="0" destOrd="0" presId="urn:microsoft.com/office/officeart/2005/8/layout/radial3"/>
    <dgm:cxn modelId="{CA86BA18-4823-447D-8230-404117A2AD7F}" type="presParOf" srcId="{FE606BEE-67C0-46FF-AC25-80932D9ED6C6}" destId="{CD74F4E5-D8BA-4349-9B3D-2A0E19C0CEDE}" srcOrd="0" destOrd="0" presId="urn:microsoft.com/office/officeart/2005/8/layout/radial3"/>
    <dgm:cxn modelId="{B744D09E-1CF8-4130-8497-FFB51F626686}" type="presParOf" srcId="{CD74F4E5-D8BA-4349-9B3D-2A0E19C0CEDE}" destId="{3F060CA7-779C-4EC7-9FFE-DF9B8EF2BDDF}" srcOrd="0" destOrd="0" presId="urn:microsoft.com/office/officeart/2005/8/layout/radial3"/>
    <dgm:cxn modelId="{C5F09593-DE44-4B71-9F54-943FCCDFAE2A}" type="presParOf" srcId="{CD74F4E5-D8BA-4349-9B3D-2A0E19C0CEDE}" destId="{317058BD-5BF0-4472-B3AE-73B7D8DE83C4}" srcOrd="1" destOrd="0" presId="urn:microsoft.com/office/officeart/2005/8/layout/radial3"/>
    <dgm:cxn modelId="{17B39AA9-1A3A-44BF-9CBD-EA0CEE21EDAF}" type="presParOf" srcId="{CD74F4E5-D8BA-4349-9B3D-2A0E19C0CEDE}" destId="{B169EAD5-5CBE-40BD-937C-E1FE47222266}" srcOrd="2" destOrd="0" presId="urn:microsoft.com/office/officeart/2005/8/layout/radial3"/>
    <dgm:cxn modelId="{5D14CB06-D33D-4404-9E4E-AE236E772593}" type="presParOf" srcId="{CD74F4E5-D8BA-4349-9B3D-2A0E19C0CEDE}" destId="{9E5AD3C0-3100-4018-AF70-FAEA0033A23F}" srcOrd="3" destOrd="0" presId="urn:microsoft.com/office/officeart/2005/8/layout/radial3"/>
    <dgm:cxn modelId="{FF1BC3CE-EA56-476E-BAB4-7510596B6B2C}" type="presParOf" srcId="{CD74F4E5-D8BA-4349-9B3D-2A0E19C0CEDE}" destId="{C133A265-43B8-4584-987F-6A7BC5090384}"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A93871-ABDE-4116-892D-F0CD364121BC}">
      <dsp:nvSpPr>
        <dsp:cNvPr id="0" name=""/>
        <dsp:cNvSpPr/>
      </dsp:nvSpPr>
      <dsp:spPr>
        <a:xfrm>
          <a:off x="1404229" y="218"/>
          <a:ext cx="2880250" cy="1728150"/>
        </a:xfrm>
        <a:prstGeom prst="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82880" tIns="182880" rIns="182880" bIns="182880" numCol="1" spcCol="1270" anchor="ctr" anchorCtr="0">
          <a:noAutofit/>
        </a:bodyPr>
        <a:lstStyle/>
        <a:p>
          <a:pPr lvl="0" algn="ctr" defTabSz="2133600" rtl="1">
            <a:lnSpc>
              <a:spcPct val="90000"/>
            </a:lnSpc>
            <a:spcBef>
              <a:spcPct val="0"/>
            </a:spcBef>
            <a:spcAft>
              <a:spcPct val="35000"/>
            </a:spcAft>
          </a:pPr>
          <a:r>
            <a:rPr lang="ar-IQ" sz="4800" kern="1200" dirty="0" smtClean="0"/>
            <a:t>تحقيق الارباح</a:t>
          </a:r>
          <a:endParaRPr lang="ar-IQ" sz="4800" kern="1200" dirty="0"/>
        </a:p>
      </dsp:txBody>
      <dsp:txXfrm>
        <a:off x="1404229" y="218"/>
        <a:ext cx="2880250" cy="1728150"/>
      </dsp:txXfrm>
    </dsp:sp>
    <dsp:sp modelId="{19016A11-BC05-49E2-89A6-B95F7A937DAA}">
      <dsp:nvSpPr>
        <dsp:cNvPr id="0" name=""/>
        <dsp:cNvSpPr/>
      </dsp:nvSpPr>
      <dsp:spPr>
        <a:xfrm>
          <a:off x="4572505" y="218"/>
          <a:ext cx="2880250" cy="1728150"/>
        </a:xfrm>
        <a:prstGeom prst="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82880" tIns="182880" rIns="182880" bIns="182880" numCol="1" spcCol="1270" anchor="ctr" anchorCtr="0">
          <a:noAutofit/>
        </a:bodyPr>
        <a:lstStyle/>
        <a:p>
          <a:pPr lvl="0" algn="ctr" defTabSz="2133600" rtl="1">
            <a:lnSpc>
              <a:spcPct val="90000"/>
            </a:lnSpc>
            <a:spcBef>
              <a:spcPct val="0"/>
            </a:spcBef>
            <a:spcAft>
              <a:spcPct val="35000"/>
            </a:spcAft>
          </a:pPr>
          <a:r>
            <a:rPr lang="ar-IQ" sz="4800" kern="1200" dirty="0" smtClean="0"/>
            <a:t>تحقيق الميزة التنافسية</a:t>
          </a:r>
          <a:endParaRPr lang="ar-IQ" sz="4800" kern="1200" dirty="0"/>
        </a:p>
      </dsp:txBody>
      <dsp:txXfrm>
        <a:off x="4572505" y="218"/>
        <a:ext cx="2880250" cy="1728150"/>
      </dsp:txXfrm>
    </dsp:sp>
    <dsp:sp modelId="{BEC79D8D-A604-4050-BC4F-86D4830C484A}">
      <dsp:nvSpPr>
        <dsp:cNvPr id="0" name=""/>
        <dsp:cNvSpPr/>
      </dsp:nvSpPr>
      <dsp:spPr>
        <a:xfrm>
          <a:off x="2988367" y="2016394"/>
          <a:ext cx="2880250" cy="1728150"/>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82880" tIns="182880" rIns="182880" bIns="182880" numCol="1" spcCol="1270" anchor="ctr" anchorCtr="0">
          <a:noAutofit/>
        </a:bodyPr>
        <a:lstStyle/>
        <a:p>
          <a:pPr lvl="0" algn="ctr" defTabSz="2133600" rtl="1">
            <a:lnSpc>
              <a:spcPct val="90000"/>
            </a:lnSpc>
            <a:spcBef>
              <a:spcPct val="0"/>
            </a:spcBef>
            <a:spcAft>
              <a:spcPct val="35000"/>
            </a:spcAft>
          </a:pPr>
          <a:r>
            <a:rPr lang="ar-IQ" sz="4800" kern="1200" dirty="0" smtClean="0"/>
            <a:t>تحسين سمعة المنظمة</a:t>
          </a:r>
          <a:endParaRPr lang="ar-IQ" sz="4800" kern="1200" dirty="0"/>
        </a:p>
      </dsp:txBody>
      <dsp:txXfrm>
        <a:off x="2988367" y="2016394"/>
        <a:ext cx="2880250" cy="17281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A93871-ABDE-4116-892D-F0CD364121BC}">
      <dsp:nvSpPr>
        <dsp:cNvPr id="0" name=""/>
        <dsp:cNvSpPr/>
      </dsp:nvSpPr>
      <dsp:spPr>
        <a:xfrm>
          <a:off x="1404229" y="218"/>
          <a:ext cx="2880250" cy="1728150"/>
        </a:xfrm>
        <a:prstGeom prst="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IQ" sz="3600" kern="1200" dirty="0" smtClean="0"/>
            <a:t>الضغط الحكومي</a:t>
          </a:r>
          <a:endParaRPr lang="ar-IQ" sz="3600" kern="1200" dirty="0"/>
        </a:p>
      </dsp:txBody>
      <dsp:txXfrm>
        <a:off x="1404229" y="218"/>
        <a:ext cx="2880250" cy="1728150"/>
      </dsp:txXfrm>
    </dsp:sp>
    <dsp:sp modelId="{19016A11-BC05-49E2-89A6-B95F7A937DAA}">
      <dsp:nvSpPr>
        <dsp:cNvPr id="0" name=""/>
        <dsp:cNvSpPr/>
      </dsp:nvSpPr>
      <dsp:spPr>
        <a:xfrm>
          <a:off x="4572505" y="218"/>
          <a:ext cx="2880250" cy="1728150"/>
        </a:xfrm>
        <a:prstGeom prst="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IQ" sz="3600" kern="1200" dirty="0" smtClean="0"/>
            <a:t>الالتزام الاخلاقي والمسؤولية الاجتماعية</a:t>
          </a:r>
          <a:endParaRPr lang="ar-IQ" sz="3600" kern="1200" dirty="0"/>
        </a:p>
      </dsp:txBody>
      <dsp:txXfrm>
        <a:off x="4572505" y="218"/>
        <a:ext cx="2880250" cy="1728150"/>
      </dsp:txXfrm>
    </dsp:sp>
    <dsp:sp modelId="{BEC79D8D-A604-4050-BC4F-86D4830C484A}">
      <dsp:nvSpPr>
        <dsp:cNvPr id="0" name=""/>
        <dsp:cNvSpPr/>
      </dsp:nvSpPr>
      <dsp:spPr>
        <a:xfrm>
          <a:off x="1404229" y="2016394"/>
          <a:ext cx="2880250" cy="1728150"/>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IQ" sz="3600" kern="1200" dirty="0" smtClean="0"/>
            <a:t>الفرص التنافسية</a:t>
          </a:r>
          <a:endParaRPr lang="ar-IQ" sz="3600" kern="1200" dirty="0"/>
        </a:p>
      </dsp:txBody>
      <dsp:txXfrm>
        <a:off x="1404229" y="2016394"/>
        <a:ext cx="2880250" cy="1728150"/>
      </dsp:txXfrm>
    </dsp:sp>
    <dsp:sp modelId="{9B727FF9-EF5C-42BD-B701-516146ED6121}">
      <dsp:nvSpPr>
        <dsp:cNvPr id="0" name=""/>
        <dsp:cNvSpPr/>
      </dsp:nvSpPr>
      <dsp:spPr>
        <a:xfrm>
          <a:off x="4608508" y="2016221"/>
          <a:ext cx="2880250" cy="1728150"/>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IQ" sz="3600" kern="1200" dirty="0" smtClean="0"/>
            <a:t>القضايا </a:t>
          </a:r>
          <a:r>
            <a:rPr lang="ar-IQ" sz="3600" kern="1200" dirty="0" err="1" smtClean="0"/>
            <a:t>الكلفوية</a:t>
          </a:r>
          <a:r>
            <a:rPr lang="ar-IQ" sz="3600" kern="1200" dirty="0" smtClean="0"/>
            <a:t> او الربحية</a:t>
          </a:r>
          <a:endParaRPr lang="ar-IQ" sz="3600" kern="1200" dirty="0"/>
        </a:p>
      </dsp:txBody>
      <dsp:txXfrm>
        <a:off x="4608508" y="2016221"/>
        <a:ext cx="2880250" cy="17281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F6DA61-4BD1-483D-9631-7BE1C51F03F2}">
      <dsp:nvSpPr>
        <dsp:cNvPr id="0" name=""/>
        <dsp:cNvSpPr/>
      </dsp:nvSpPr>
      <dsp:spPr>
        <a:xfrm rot="5400000">
          <a:off x="-194598" y="195764"/>
          <a:ext cx="1297320" cy="908124"/>
        </a:xfrm>
        <a:prstGeom prst="chevron">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7145" tIns="17145" rIns="17145" bIns="17145" numCol="1" spcCol="1270" anchor="ctr" anchorCtr="0">
          <a:noAutofit/>
        </a:bodyPr>
        <a:lstStyle/>
        <a:p>
          <a:pPr lvl="0" algn="ctr" defTabSz="1200150" rtl="1">
            <a:lnSpc>
              <a:spcPct val="90000"/>
            </a:lnSpc>
            <a:spcBef>
              <a:spcPct val="0"/>
            </a:spcBef>
            <a:spcAft>
              <a:spcPct val="35000"/>
            </a:spcAft>
          </a:pPr>
          <a:endParaRPr lang="ar-IQ" sz="2700" kern="1200" dirty="0"/>
        </a:p>
      </dsp:txBody>
      <dsp:txXfrm rot="-5400000">
        <a:off x="0" y="455228"/>
        <a:ext cx="908124" cy="389196"/>
      </dsp:txXfrm>
    </dsp:sp>
    <dsp:sp modelId="{BF323DA2-1873-4DD2-8833-6CDD1C2A10A6}">
      <dsp:nvSpPr>
        <dsp:cNvPr id="0" name=""/>
        <dsp:cNvSpPr/>
      </dsp:nvSpPr>
      <dsp:spPr>
        <a:xfrm rot="5400000">
          <a:off x="4389326" y="-3481201"/>
          <a:ext cx="843258" cy="7805662"/>
        </a:xfrm>
        <a:prstGeom prst="round2Same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362712" tIns="32385" rIns="32385" bIns="32385" numCol="1" spcCol="1270" anchor="ctr" anchorCtr="0">
          <a:noAutofit/>
        </a:bodyPr>
        <a:lstStyle/>
        <a:p>
          <a:pPr marL="285750" lvl="1" indent="-285750" algn="r" defTabSz="2266950" rtl="1">
            <a:lnSpc>
              <a:spcPct val="90000"/>
            </a:lnSpc>
            <a:spcBef>
              <a:spcPct val="0"/>
            </a:spcBef>
            <a:spcAft>
              <a:spcPct val="15000"/>
            </a:spcAft>
            <a:buChar char="••"/>
          </a:pPr>
          <a:r>
            <a:rPr lang="ar-IQ" sz="5100" kern="1200" dirty="0" smtClean="0"/>
            <a:t>الغاء مفهوم النفايات او تقليلها</a:t>
          </a:r>
          <a:endParaRPr lang="ar-IQ" sz="5100" kern="1200" dirty="0"/>
        </a:p>
      </dsp:txBody>
      <dsp:txXfrm rot="-5400000">
        <a:off x="908124" y="41165"/>
        <a:ext cx="7764498" cy="760930"/>
      </dsp:txXfrm>
    </dsp:sp>
    <dsp:sp modelId="{253A772A-076E-476A-81FB-64BD2B942D1E}">
      <dsp:nvSpPr>
        <dsp:cNvPr id="0" name=""/>
        <dsp:cNvSpPr/>
      </dsp:nvSpPr>
      <dsp:spPr>
        <a:xfrm rot="5400000">
          <a:off x="-194598" y="1346871"/>
          <a:ext cx="1297320" cy="908124"/>
        </a:xfrm>
        <a:prstGeom prst="chevron">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w="9525" cap="flat" cmpd="sng" algn="ctr">
          <a:solidFill>
            <a:schemeClr val="accent4">
              <a:shade val="95000"/>
              <a:satMod val="105000"/>
            </a:schemeClr>
          </a:solidFill>
          <a:prstDash val="solid"/>
        </a:ln>
        <a:effectLst>
          <a:outerShdw blurRad="40000" dist="23000" dir="5400000" rotWithShape="0">
            <a:srgbClr val="000000">
              <a:alpha val="35000"/>
            </a:srgbClr>
          </a:outerShdw>
        </a:effectLst>
      </dsp:spPr>
      <dsp:style>
        <a:lnRef idx="1">
          <a:schemeClr val="accent4"/>
        </a:lnRef>
        <a:fillRef idx="3">
          <a:schemeClr val="accent4"/>
        </a:fillRef>
        <a:effectRef idx="2">
          <a:schemeClr val="accent4"/>
        </a:effectRef>
        <a:fontRef idx="minor">
          <a:schemeClr val="lt1"/>
        </a:fontRef>
      </dsp:style>
      <dsp:txBody>
        <a:bodyPr spcFirstLastPara="0" vert="horz" wrap="square" lIns="17145" tIns="17145" rIns="17145" bIns="17145" numCol="1" spcCol="1270" anchor="ctr" anchorCtr="0">
          <a:noAutofit/>
        </a:bodyPr>
        <a:lstStyle/>
        <a:p>
          <a:pPr lvl="0" algn="ctr" defTabSz="1200150" rtl="1">
            <a:lnSpc>
              <a:spcPct val="90000"/>
            </a:lnSpc>
            <a:spcBef>
              <a:spcPct val="0"/>
            </a:spcBef>
            <a:spcAft>
              <a:spcPct val="35000"/>
            </a:spcAft>
          </a:pPr>
          <a:endParaRPr lang="ar-IQ" sz="2700" kern="1200" dirty="0"/>
        </a:p>
      </dsp:txBody>
      <dsp:txXfrm rot="-5400000">
        <a:off x="0" y="1606335"/>
        <a:ext cx="908124" cy="389196"/>
      </dsp:txXfrm>
    </dsp:sp>
    <dsp:sp modelId="{281A174C-FCE4-47CE-A645-F7C499E4E3A0}">
      <dsp:nvSpPr>
        <dsp:cNvPr id="0" name=""/>
        <dsp:cNvSpPr/>
      </dsp:nvSpPr>
      <dsp:spPr>
        <a:xfrm rot="5400000">
          <a:off x="4389326" y="-2309634"/>
          <a:ext cx="843258" cy="7805662"/>
        </a:xfrm>
        <a:prstGeom prst="round2SameRect">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accent5">
              <a:shade val="25000"/>
              <a:satMod val="150000"/>
            </a:schemeClr>
          </a:contourClr>
        </a:sp3d>
      </dsp:spPr>
      <dsp:style>
        <a:lnRef idx="0">
          <a:schemeClr val="accent5"/>
        </a:lnRef>
        <a:fillRef idx="3">
          <a:schemeClr val="accent5"/>
        </a:fillRef>
        <a:effectRef idx="3">
          <a:schemeClr val="accent5"/>
        </a:effectRef>
        <a:fontRef idx="minor">
          <a:schemeClr val="lt1"/>
        </a:fontRef>
      </dsp:style>
      <dsp:txBody>
        <a:bodyPr spcFirstLastPara="0" vert="horz" wrap="square" lIns="362712" tIns="32385" rIns="32385" bIns="32385" numCol="1" spcCol="1270" anchor="ctr" anchorCtr="0">
          <a:noAutofit/>
        </a:bodyPr>
        <a:lstStyle/>
        <a:p>
          <a:pPr marL="285750" lvl="1" indent="-285750" algn="r" defTabSz="2266950" rtl="1">
            <a:lnSpc>
              <a:spcPct val="90000"/>
            </a:lnSpc>
            <a:spcBef>
              <a:spcPct val="0"/>
            </a:spcBef>
            <a:spcAft>
              <a:spcPct val="15000"/>
            </a:spcAft>
            <a:buChar char="••"/>
          </a:pPr>
          <a:r>
            <a:rPr lang="ar-IQ" sz="5100" kern="1200" dirty="0" smtClean="0"/>
            <a:t>اعادة تشكيل مفهوم المنتج</a:t>
          </a:r>
          <a:endParaRPr lang="ar-IQ" sz="5100" kern="1200" dirty="0"/>
        </a:p>
      </dsp:txBody>
      <dsp:txXfrm rot="-5400000">
        <a:off x="908124" y="1212732"/>
        <a:ext cx="7764498" cy="760930"/>
      </dsp:txXfrm>
    </dsp:sp>
    <dsp:sp modelId="{4C082E2A-F1C7-437D-9790-4E83C61085EB}">
      <dsp:nvSpPr>
        <dsp:cNvPr id="0" name=""/>
        <dsp:cNvSpPr/>
      </dsp:nvSpPr>
      <dsp:spPr>
        <a:xfrm rot="5400000">
          <a:off x="-194598" y="2497978"/>
          <a:ext cx="1297320" cy="908124"/>
        </a:xfrm>
        <a:prstGeom prst="chevron">
          <a:avLst/>
        </a:prstGeom>
        <a:gradFill rotWithShape="1">
          <a:gsLst>
            <a:gs pos="0">
              <a:schemeClr val="dk1">
                <a:shade val="51000"/>
                <a:satMod val="130000"/>
              </a:schemeClr>
            </a:gs>
            <a:gs pos="80000">
              <a:schemeClr val="dk1">
                <a:shade val="93000"/>
                <a:satMod val="130000"/>
              </a:schemeClr>
            </a:gs>
            <a:gs pos="100000">
              <a:schemeClr val="dk1">
                <a:shade val="94000"/>
                <a:satMod val="135000"/>
              </a:schemeClr>
            </a:gs>
          </a:gsLst>
          <a:lin ang="16200000" scaled="0"/>
        </a:gradFill>
        <a:ln w="9525" cap="flat" cmpd="sng" algn="ctr">
          <a:solidFill>
            <a:schemeClr val="dk1">
              <a:shade val="95000"/>
              <a:satMod val="105000"/>
            </a:schemeClr>
          </a:solidFill>
          <a:prstDash val="solid"/>
        </a:ln>
        <a:effectLst>
          <a:outerShdw blurRad="40000" dist="23000" dir="5400000" rotWithShape="0">
            <a:srgbClr val="000000">
              <a:alpha val="35000"/>
            </a:srgbClr>
          </a:outerShdw>
        </a:effectLst>
      </dsp:spPr>
      <dsp:style>
        <a:lnRef idx="1">
          <a:schemeClr val="dk1"/>
        </a:lnRef>
        <a:fillRef idx="3">
          <a:schemeClr val="dk1"/>
        </a:fillRef>
        <a:effectRef idx="2">
          <a:schemeClr val="dk1"/>
        </a:effectRef>
        <a:fontRef idx="minor">
          <a:schemeClr val="lt1"/>
        </a:fontRef>
      </dsp:style>
      <dsp:txBody>
        <a:bodyPr spcFirstLastPara="0" vert="horz" wrap="square" lIns="17145" tIns="17145" rIns="17145" bIns="17145" numCol="1" spcCol="1270" anchor="ctr" anchorCtr="0">
          <a:noAutofit/>
        </a:bodyPr>
        <a:lstStyle/>
        <a:p>
          <a:pPr lvl="0" algn="ctr" defTabSz="1200150" rtl="1">
            <a:lnSpc>
              <a:spcPct val="90000"/>
            </a:lnSpc>
            <a:spcBef>
              <a:spcPct val="0"/>
            </a:spcBef>
            <a:spcAft>
              <a:spcPct val="35000"/>
            </a:spcAft>
          </a:pPr>
          <a:endParaRPr lang="ar-IQ" sz="2700" kern="1200" dirty="0"/>
        </a:p>
      </dsp:txBody>
      <dsp:txXfrm rot="-5400000">
        <a:off x="0" y="2757442"/>
        <a:ext cx="908124" cy="389196"/>
      </dsp:txXfrm>
    </dsp:sp>
    <dsp:sp modelId="{407C6C63-A6A1-4081-8872-9C8C1257EC05}">
      <dsp:nvSpPr>
        <dsp:cNvPr id="0" name=""/>
        <dsp:cNvSpPr/>
      </dsp:nvSpPr>
      <dsp:spPr>
        <a:xfrm rot="5400000">
          <a:off x="4389326" y="-1177821"/>
          <a:ext cx="843258" cy="7805662"/>
        </a:xfrm>
        <a:prstGeom prst="round2Same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362712" tIns="32385" rIns="32385" bIns="32385" numCol="1" spcCol="1270" anchor="ctr" anchorCtr="0">
          <a:noAutofit/>
        </a:bodyPr>
        <a:lstStyle/>
        <a:p>
          <a:pPr marL="285750" lvl="1" indent="-285750" algn="r" defTabSz="2266950" rtl="1">
            <a:lnSpc>
              <a:spcPct val="90000"/>
            </a:lnSpc>
            <a:spcBef>
              <a:spcPct val="0"/>
            </a:spcBef>
            <a:spcAft>
              <a:spcPct val="15000"/>
            </a:spcAft>
            <a:buChar char="••"/>
          </a:pPr>
          <a:r>
            <a:rPr lang="ar-IQ" sz="5100" kern="1200" dirty="0" smtClean="0"/>
            <a:t>وضوح العلاقة بين السعر والتكلفة</a:t>
          </a:r>
          <a:endParaRPr lang="ar-IQ" sz="5100" kern="1200" dirty="0"/>
        </a:p>
      </dsp:txBody>
      <dsp:txXfrm rot="-5400000">
        <a:off x="908124" y="2344545"/>
        <a:ext cx="7764498" cy="760930"/>
      </dsp:txXfrm>
    </dsp:sp>
    <dsp:sp modelId="{9E304CE7-74C1-4562-B4FD-03F2BFE5A003}">
      <dsp:nvSpPr>
        <dsp:cNvPr id="0" name=""/>
        <dsp:cNvSpPr/>
      </dsp:nvSpPr>
      <dsp:spPr>
        <a:xfrm rot="5400000">
          <a:off x="-194598" y="3649086"/>
          <a:ext cx="1297320" cy="908124"/>
        </a:xfrm>
        <a:prstGeom prst="chevron">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7145" tIns="17145" rIns="17145" bIns="17145" numCol="1" spcCol="1270" anchor="ctr" anchorCtr="0">
          <a:noAutofit/>
        </a:bodyPr>
        <a:lstStyle/>
        <a:p>
          <a:pPr lvl="0" algn="ctr" defTabSz="1200150" rtl="1">
            <a:lnSpc>
              <a:spcPct val="90000"/>
            </a:lnSpc>
            <a:spcBef>
              <a:spcPct val="0"/>
            </a:spcBef>
            <a:spcAft>
              <a:spcPct val="35000"/>
            </a:spcAft>
          </a:pPr>
          <a:endParaRPr lang="ar-IQ" sz="2700" kern="1200" dirty="0"/>
        </a:p>
      </dsp:txBody>
      <dsp:txXfrm rot="-5400000">
        <a:off x="0" y="3908550"/>
        <a:ext cx="908124" cy="389196"/>
      </dsp:txXfrm>
    </dsp:sp>
    <dsp:sp modelId="{42242245-48BE-4F0F-A7CD-3F12EFD6C694}">
      <dsp:nvSpPr>
        <dsp:cNvPr id="0" name=""/>
        <dsp:cNvSpPr/>
      </dsp:nvSpPr>
      <dsp:spPr>
        <a:xfrm rot="5400000">
          <a:off x="4389326" y="-26713"/>
          <a:ext cx="843258" cy="7805662"/>
        </a:xfrm>
        <a:prstGeom prst="round2Same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362712" tIns="32385" rIns="32385" bIns="32385" numCol="1" spcCol="1270" anchor="ctr" anchorCtr="0">
          <a:noAutofit/>
        </a:bodyPr>
        <a:lstStyle/>
        <a:p>
          <a:pPr marL="285750" lvl="1" indent="-285750" algn="r" defTabSz="2266950" rtl="1">
            <a:lnSpc>
              <a:spcPct val="90000"/>
            </a:lnSpc>
            <a:spcBef>
              <a:spcPct val="0"/>
            </a:spcBef>
            <a:spcAft>
              <a:spcPct val="15000"/>
            </a:spcAft>
            <a:buChar char="••"/>
          </a:pPr>
          <a:r>
            <a:rPr lang="ar-IQ" sz="5100" kern="1200" dirty="0" smtClean="0"/>
            <a:t>جعل التوجه البيئي امراً مربحاً</a:t>
          </a:r>
          <a:endParaRPr lang="ar-IQ" sz="5100" kern="1200" dirty="0"/>
        </a:p>
      </dsp:txBody>
      <dsp:txXfrm rot="-5400000">
        <a:off x="908124" y="3495653"/>
        <a:ext cx="7764498" cy="7609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060CA7-779C-4EC7-9FFE-DF9B8EF2BDDF}">
      <dsp:nvSpPr>
        <dsp:cNvPr id="0" name=""/>
        <dsp:cNvSpPr/>
      </dsp:nvSpPr>
      <dsp:spPr>
        <a:xfrm>
          <a:off x="2560040" y="1091696"/>
          <a:ext cx="3149109" cy="3139079"/>
        </a:xfrm>
        <a:prstGeom prst="ellipse">
          <a:avLst/>
        </a:prstGeom>
        <a:solidFill>
          <a:schemeClr val="accent2"/>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2"/>
        </a:fillRef>
        <a:effectRef idx="1">
          <a:schemeClr val="accent2"/>
        </a:effectRef>
        <a:fontRef idx="minor">
          <a:schemeClr val="lt1"/>
        </a:fontRef>
      </dsp:style>
      <dsp:txBody>
        <a:bodyPr spcFirstLastPara="0" vert="horz" wrap="square" lIns="66040" tIns="66040" rIns="66040" bIns="66040" numCol="1" spcCol="1270" anchor="ctr" anchorCtr="0">
          <a:noAutofit/>
        </a:bodyPr>
        <a:lstStyle/>
        <a:p>
          <a:pPr lvl="0" algn="ctr" defTabSz="2311400" rtl="1">
            <a:lnSpc>
              <a:spcPct val="90000"/>
            </a:lnSpc>
            <a:spcBef>
              <a:spcPct val="0"/>
            </a:spcBef>
            <a:spcAft>
              <a:spcPct val="35000"/>
            </a:spcAft>
          </a:pPr>
          <a:r>
            <a:rPr lang="ar-IQ" sz="5200" kern="1200" dirty="0" smtClean="0"/>
            <a:t>مزيج التسويق الاخضر </a:t>
          </a:r>
          <a:endParaRPr lang="ar-IQ" sz="5200" kern="1200" dirty="0"/>
        </a:p>
      </dsp:txBody>
      <dsp:txXfrm>
        <a:off x="3021216" y="1551403"/>
        <a:ext cx="2226757" cy="2219665"/>
      </dsp:txXfrm>
    </dsp:sp>
    <dsp:sp modelId="{317058BD-5BF0-4472-B3AE-73B7D8DE83C4}">
      <dsp:nvSpPr>
        <dsp:cNvPr id="0" name=""/>
        <dsp:cNvSpPr/>
      </dsp:nvSpPr>
      <dsp:spPr>
        <a:xfrm>
          <a:off x="3227853" y="73006"/>
          <a:ext cx="1836929" cy="1388135"/>
        </a:xfrm>
        <a:prstGeom prst="ellipse">
          <a:avLst/>
        </a:prstGeom>
        <a:solidFill>
          <a:schemeClr val="accent4"/>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4"/>
        </a:fillRef>
        <a:effectRef idx="1">
          <a:schemeClr val="accent4"/>
        </a:effectRef>
        <a:fontRef idx="minor">
          <a:schemeClr val="lt1"/>
        </a:fontRef>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r>
            <a:rPr lang="ar-IQ" sz="3600" kern="1200" dirty="0" smtClean="0">
              <a:solidFill>
                <a:schemeClr val="tx1"/>
              </a:solidFill>
            </a:rPr>
            <a:t>المنتج</a:t>
          </a:r>
          <a:endParaRPr lang="ar-IQ" sz="3600" kern="1200" dirty="0">
            <a:solidFill>
              <a:schemeClr val="tx1"/>
            </a:solidFill>
          </a:endParaRPr>
        </a:p>
      </dsp:txBody>
      <dsp:txXfrm>
        <a:off x="3496865" y="276294"/>
        <a:ext cx="1298905" cy="981559"/>
      </dsp:txXfrm>
    </dsp:sp>
    <dsp:sp modelId="{B169EAD5-5CBE-40BD-937C-E1FE47222266}">
      <dsp:nvSpPr>
        <dsp:cNvPr id="0" name=""/>
        <dsp:cNvSpPr/>
      </dsp:nvSpPr>
      <dsp:spPr>
        <a:xfrm>
          <a:off x="5187025" y="1894522"/>
          <a:ext cx="1692803" cy="1533428"/>
        </a:xfrm>
        <a:prstGeom prst="ellipse">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r>
            <a:rPr lang="ar-IQ" sz="3600" kern="1200" dirty="0" smtClean="0"/>
            <a:t>السعر</a:t>
          </a:r>
          <a:endParaRPr lang="ar-IQ" sz="3600" kern="1200" dirty="0"/>
        </a:p>
      </dsp:txBody>
      <dsp:txXfrm>
        <a:off x="5434930" y="2119087"/>
        <a:ext cx="1196993" cy="1084298"/>
      </dsp:txXfrm>
    </dsp:sp>
    <dsp:sp modelId="{9E5AD3C0-3100-4018-AF70-FAEA0033A23F}">
      <dsp:nvSpPr>
        <dsp:cNvPr id="0" name=""/>
        <dsp:cNvSpPr/>
      </dsp:nvSpPr>
      <dsp:spPr>
        <a:xfrm>
          <a:off x="3227859" y="3931888"/>
          <a:ext cx="1813472" cy="1256357"/>
        </a:xfrm>
        <a:prstGeom prst="ellipse">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r>
            <a:rPr lang="ar-IQ" sz="3600" kern="1200" dirty="0" smtClean="0">
              <a:solidFill>
                <a:schemeClr val="tx1"/>
              </a:solidFill>
            </a:rPr>
            <a:t>التوزيع</a:t>
          </a:r>
          <a:endParaRPr lang="ar-IQ" sz="3600" kern="1200" dirty="0">
            <a:solidFill>
              <a:schemeClr val="tx1"/>
            </a:solidFill>
          </a:endParaRPr>
        </a:p>
      </dsp:txBody>
      <dsp:txXfrm>
        <a:off x="3493436" y="4115877"/>
        <a:ext cx="1282318" cy="888379"/>
      </dsp:txXfrm>
    </dsp:sp>
    <dsp:sp modelId="{C133A265-43B8-4584-987F-6A7BC5090384}">
      <dsp:nvSpPr>
        <dsp:cNvPr id="0" name=""/>
        <dsp:cNvSpPr/>
      </dsp:nvSpPr>
      <dsp:spPr>
        <a:xfrm>
          <a:off x="1401091" y="1967533"/>
          <a:ext cx="1669346" cy="1387406"/>
        </a:xfrm>
        <a:prstGeom prst="ellipse">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r>
            <a:rPr lang="ar-IQ" sz="3600" kern="1200" dirty="0" smtClean="0">
              <a:solidFill>
                <a:schemeClr val="tx1"/>
              </a:solidFill>
            </a:rPr>
            <a:t>الترويج</a:t>
          </a:r>
          <a:endParaRPr lang="ar-IQ" sz="3600" kern="1200" dirty="0">
            <a:solidFill>
              <a:schemeClr val="tx1"/>
            </a:solidFill>
          </a:endParaRPr>
        </a:p>
      </dsp:txBody>
      <dsp:txXfrm>
        <a:off x="1645561" y="2170714"/>
        <a:ext cx="1180406" cy="98104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060CA7-779C-4EC7-9FFE-DF9B8EF2BDDF}">
      <dsp:nvSpPr>
        <dsp:cNvPr id="0" name=""/>
        <dsp:cNvSpPr/>
      </dsp:nvSpPr>
      <dsp:spPr>
        <a:xfrm>
          <a:off x="2581690" y="1076741"/>
          <a:ext cx="3105971" cy="3096078"/>
        </a:xfrm>
        <a:prstGeom prst="ellipse">
          <a:avLst/>
        </a:prstGeom>
        <a:solidFill>
          <a:schemeClr val="accent2"/>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2"/>
        </a:fillRef>
        <a:effectRef idx="1">
          <a:schemeClr val="accent2"/>
        </a:effectRef>
        <a:fontRef idx="minor">
          <a:schemeClr val="lt1"/>
        </a:fontRef>
      </dsp:style>
      <dsp:txBody>
        <a:bodyPr spcFirstLastPara="0" vert="horz" wrap="square" lIns="49530" tIns="49530" rIns="49530" bIns="49530" numCol="1" spcCol="1270" anchor="ctr" anchorCtr="0">
          <a:noAutofit/>
        </a:bodyPr>
        <a:lstStyle/>
        <a:p>
          <a:pPr lvl="0" algn="ctr" defTabSz="1733550" rtl="1">
            <a:lnSpc>
              <a:spcPct val="90000"/>
            </a:lnSpc>
            <a:spcBef>
              <a:spcPct val="0"/>
            </a:spcBef>
            <a:spcAft>
              <a:spcPct val="35000"/>
            </a:spcAft>
          </a:pPr>
          <a:r>
            <a:rPr lang="ar-IQ" sz="3900" kern="1200" dirty="0" smtClean="0"/>
            <a:t>اشكال الترويح في التسويق الاخضر</a:t>
          </a:r>
          <a:endParaRPr lang="ar-IQ" sz="3900" kern="1200" dirty="0"/>
        </a:p>
      </dsp:txBody>
      <dsp:txXfrm>
        <a:off x="3036549" y="1530151"/>
        <a:ext cx="2196253" cy="2189258"/>
      </dsp:txXfrm>
    </dsp:sp>
    <dsp:sp modelId="{317058BD-5BF0-4472-B3AE-73B7D8DE83C4}">
      <dsp:nvSpPr>
        <dsp:cNvPr id="0" name=""/>
        <dsp:cNvSpPr/>
      </dsp:nvSpPr>
      <dsp:spPr>
        <a:xfrm>
          <a:off x="3240355" y="72006"/>
          <a:ext cx="1811766" cy="1369120"/>
        </a:xfrm>
        <a:prstGeom prst="ellipse">
          <a:avLst/>
        </a:prstGeom>
        <a:solidFill>
          <a:schemeClr val="accent4"/>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4"/>
        </a:fillRef>
        <a:effectRef idx="1">
          <a:schemeClr val="accent4"/>
        </a:effectRef>
        <a:fontRef idx="minor">
          <a:schemeClr val="lt1"/>
        </a:fontRef>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r>
            <a:rPr lang="ar-IQ" sz="3600" kern="1200" dirty="0" smtClean="0">
              <a:solidFill>
                <a:schemeClr val="tx1"/>
              </a:solidFill>
            </a:rPr>
            <a:t>الاعلان</a:t>
          </a:r>
          <a:endParaRPr lang="ar-IQ" sz="3600" kern="1200" dirty="0">
            <a:solidFill>
              <a:schemeClr val="tx1"/>
            </a:solidFill>
          </a:endParaRPr>
        </a:p>
      </dsp:txBody>
      <dsp:txXfrm>
        <a:off x="3505682" y="272509"/>
        <a:ext cx="1281112" cy="968114"/>
      </dsp:txXfrm>
    </dsp:sp>
    <dsp:sp modelId="{B169EAD5-5CBE-40BD-937C-E1FE47222266}">
      <dsp:nvSpPr>
        <dsp:cNvPr id="0" name=""/>
        <dsp:cNvSpPr/>
      </dsp:nvSpPr>
      <dsp:spPr>
        <a:xfrm>
          <a:off x="5172688" y="1868570"/>
          <a:ext cx="1669614" cy="1512422"/>
        </a:xfrm>
        <a:prstGeom prst="ellipse">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IQ" sz="2800" kern="1200" dirty="0" smtClean="0"/>
            <a:t>الملصقات البيئية</a:t>
          </a:r>
          <a:endParaRPr lang="ar-IQ" sz="2800" kern="1200" dirty="0"/>
        </a:p>
      </dsp:txBody>
      <dsp:txXfrm>
        <a:off x="5417197" y="2090059"/>
        <a:ext cx="1180596" cy="1069444"/>
      </dsp:txXfrm>
    </dsp:sp>
    <dsp:sp modelId="{9E5AD3C0-3100-4018-AF70-FAEA0033A23F}">
      <dsp:nvSpPr>
        <dsp:cNvPr id="0" name=""/>
        <dsp:cNvSpPr/>
      </dsp:nvSpPr>
      <dsp:spPr>
        <a:xfrm>
          <a:off x="3240360" y="3878027"/>
          <a:ext cx="1788630" cy="1239147"/>
        </a:xfrm>
        <a:prstGeom prst="ellipse">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40640" tIns="40640" rIns="40640" bIns="40640" numCol="1" spcCol="1270" anchor="ctr" anchorCtr="0">
          <a:noAutofit/>
        </a:bodyPr>
        <a:lstStyle/>
        <a:p>
          <a:pPr lvl="0" algn="ctr" defTabSz="1422400" rtl="1">
            <a:lnSpc>
              <a:spcPct val="90000"/>
            </a:lnSpc>
            <a:spcBef>
              <a:spcPct val="0"/>
            </a:spcBef>
            <a:spcAft>
              <a:spcPct val="35000"/>
            </a:spcAft>
          </a:pPr>
          <a:r>
            <a:rPr lang="ar-IQ" sz="3200" kern="1200" dirty="0" smtClean="0">
              <a:solidFill>
                <a:schemeClr val="tx1"/>
              </a:solidFill>
            </a:rPr>
            <a:t>ترويج المبيعات</a:t>
          </a:r>
          <a:endParaRPr lang="ar-IQ" sz="3200" kern="1200" dirty="0">
            <a:solidFill>
              <a:schemeClr val="tx1"/>
            </a:solidFill>
          </a:endParaRPr>
        </a:p>
      </dsp:txBody>
      <dsp:txXfrm>
        <a:off x="3502299" y="4059496"/>
        <a:ext cx="1264752" cy="876209"/>
      </dsp:txXfrm>
    </dsp:sp>
    <dsp:sp modelId="{C133A265-43B8-4584-987F-6A7BC5090384}">
      <dsp:nvSpPr>
        <dsp:cNvPr id="0" name=""/>
        <dsp:cNvSpPr/>
      </dsp:nvSpPr>
      <dsp:spPr>
        <a:xfrm>
          <a:off x="1438616" y="1940580"/>
          <a:ext cx="1646478" cy="1368401"/>
        </a:xfrm>
        <a:prstGeom prst="ellipse">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40640" tIns="40640" rIns="40640" bIns="40640" numCol="1" spcCol="1270" anchor="ctr" anchorCtr="0">
          <a:noAutofit/>
        </a:bodyPr>
        <a:lstStyle/>
        <a:p>
          <a:pPr lvl="0" algn="ctr" defTabSz="1422400" rtl="1">
            <a:lnSpc>
              <a:spcPct val="90000"/>
            </a:lnSpc>
            <a:spcBef>
              <a:spcPct val="0"/>
            </a:spcBef>
            <a:spcAft>
              <a:spcPct val="35000"/>
            </a:spcAft>
          </a:pPr>
          <a:r>
            <a:rPr lang="ar-IQ" sz="3200" kern="1200" dirty="0" smtClean="0">
              <a:solidFill>
                <a:schemeClr val="tx1"/>
              </a:solidFill>
            </a:rPr>
            <a:t>العلاقات العامة</a:t>
          </a:r>
          <a:endParaRPr lang="ar-IQ" sz="3200" kern="1200" dirty="0">
            <a:solidFill>
              <a:schemeClr val="tx1"/>
            </a:solidFill>
          </a:endParaRPr>
        </a:p>
      </dsp:txBody>
      <dsp:txXfrm>
        <a:off x="1679737" y="2140978"/>
        <a:ext cx="1164236" cy="96760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213BF3E5-AEE3-437F-99CA-2C7568014159}" type="datetimeFigureOut">
              <a:rPr lang="ar-IQ" smtClean="0"/>
              <a:t>27/02/1441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41447CD-3D8A-42D6-A1E0-CD5DC66D12DA}"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13BF3E5-AEE3-437F-99CA-2C7568014159}" type="datetimeFigureOut">
              <a:rPr lang="ar-IQ" smtClean="0"/>
              <a:t>27/02/1441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41447CD-3D8A-42D6-A1E0-CD5DC66D12DA}"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13BF3E5-AEE3-437F-99CA-2C7568014159}" type="datetimeFigureOut">
              <a:rPr lang="ar-IQ" smtClean="0"/>
              <a:t>27/02/1441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41447CD-3D8A-42D6-A1E0-CD5DC66D12DA}"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213BF3E5-AEE3-437F-99CA-2C7568014159}" type="datetimeFigureOut">
              <a:rPr lang="ar-IQ" smtClean="0"/>
              <a:t>27/02/1441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41447CD-3D8A-42D6-A1E0-CD5DC66D12DA}"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smtClean="0"/>
              <a:t>انقر لتحرير نمط العنوان الرئيسي</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ar-SA" smtClean="0"/>
              <a:t>انقر لتحرير أنماط النص الرئيسي</a:t>
            </a:r>
          </a:p>
        </p:txBody>
      </p:sp>
      <p:sp>
        <p:nvSpPr>
          <p:cNvPr id="4" name="Date Placeholder 3"/>
          <p:cNvSpPr>
            <a:spLocks noGrp="1"/>
          </p:cNvSpPr>
          <p:nvPr>
            <p:ph type="dt" sz="half" idx="10"/>
          </p:nvPr>
        </p:nvSpPr>
        <p:spPr/>
        <p:txBody>
          <a:bodyPr/>
          <a:lstStyle/>
          <a:p>
            <a:fld id="{213BF3E5-AEE3-437F-99CA-2C7568014159}" type="datetimeFigureOut">
              <a:rPr lang="ar-IQ" smtClean="0"/>
              <a:t>27/02/1441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41447CD-3D8A-42D6-A1E0-CD5DC66D12DA}"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213BF3E5-AEE3-437F-99CA-2C7568014159}" type="datetimeFigureOut">
              <a:rPr lang="ar-IQ" smtClean="0"/>
              <a:t>27/02/1441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41447CD-3D8A-42D6-A1E0-CD5DC66D12DA}" type="slidenum">
              <a:rPr lang="ar-IQ" smtClean="0"/>
              <a:t>‹#›</a:t>
            </a:fld>
            <a:endParaRPr lang="ar-IQ"/>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ar-SA" smtClean="0"/>
              <a:t>انقر لتحرير أنماط النص الرئيسي</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ar-SA" smtClean="0"/>
              <a:t>انقر لتحرير أنماط النص الرئيسي</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213BF3E5-AEE3-437F-99CA-2C7568014159}" type="datetimeFigureOut">
              <a:rPr lang="ar-IQ" smtClean="0"/>
              <a:t>27/02/1441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41447CD-3D8A-42D6-A1E0-CD5DC66D12DA}"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213BF3E5-AEE3-437F-99CA-2C7568014159}" type="datetimeFigureOut">
              <a:rPr lang="ar-IQ" smtClean="0"/>
              <a:t>27/02/1441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41447CD-3D8A-42D6-A1E0-CD5DC66D12DA}"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3BF3E5-AEE3-437F-99CA-2C7568014159}" type="datetimeFigureOut">
              <a:rPr lang="ar-IQ" smtClean="0"/>
              <a:t>27/02/1441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41447CD-3D8A-42D6-A1E0-CD5DC66D12DA}"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smtClean="0"/>
              <a:t>انقر لتحرير نمط العنوان الرئيسي</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ar-SA" smtClean="0"/>
              <a:t>انقر لتحرير أنماط النص الرئيسي</a:t>
            </a:r>
          </a:p>
        </p:txBody>
      </p:sp>
      <p:sp>
        <p:nvSpPr>
          <p:cNvPr id="5" name="Date Placeholder 4"/>
          <p:cNvSpPr>
            <a:spLocks noGrp="1"/>
          </p:cNvSpPr>
          <p:nvPr>
            <p:ph type="dt" sz="half" idx="10"/>
          </p:nvPr>
        </p:nvSpPr>
        <p:spPr/>
        <p:txBody>
          <a:bodyPr/>
          <a:lstStyle/>
          <a:p>
            <a:fld id="{213BF3E5-AEE3-437F-99CA-2C7568014159}" type="datetimeFigureOut">
              <a:rPr lang="ar-IQ" smtClean="0"/>
              <a:t>27/02/1441</a:t>
            </a:fld>
            <a:endParaRPr lang="ar-IQ"/>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ar-IQ"/>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841447CD-3D8A-42D6-A1E0-CD5DC66D12DA}"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ar-SA" smtClean="0"/>
              <a:t>انقر فوق الأيقونة لإضافة صورة</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213BF3E5-AEE3-437F-99CA-2C7568014159}" type="datetimeFigureOut">
              <a:rPr lang="ar-IQ" smtClean="0"/>
              <a:t>27/02/1441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41447CD-3D8A-42D6-A1E0-CD5DC66D12DA}"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213BF3E5-AEE3-437F-99CA-2C7568014159}" type="datetimeFigureOut">
              <a:rPr lang="ar-IQ" smtClean="0"/>
              <a:t>27/02/1441</a:t>
            </a:fld>
            <a:endParaRPr lang="ar-IQ"/>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ar-IQ"/>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841447CD-3D8A-42D6-A1E0-CD5DC66D12DA}"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rot="19140000">
            <a:off x="823155" y="1700111"/>
            <a:ext cx="5648623" cy="1220366"/>
          </a:xfrm>
        </p:spPr>
        <p:txBody>
          <a:bodyPr/>
          <a:lstStyle/>
          <a:p>
            <a:pPr algn="ctr"/>
            <a:r>
              <a:rPr lang="ar-IQ" sz="5400" b="1" dirty="0" smtClean="0">
                <a:cs typeface="+mn-cs"/>
              </a:rPr>
              <a:t>التسويق الاخضر</a:t>
            </a:r>
            <a:endParaRPr lang="ar-IQ" sz="5400" b="1" dirty="0">
              <a:cs typeface="+mn-cs"/>
            </a:endParaRPr>
          </a:p>
        </p:txBody>
      </p:sp>
      <p:sp>
        <p:nvSpPr>
          <p:cNvPr id="3" name="عنوان فرعي 2"/>
          <p:cNvSpPr>
            <a:spLocks noGrp="1"/>
          </p:cNvSpPr>
          <p:nvPr>
            <p:ph type="subTitle" idx="1"/>
          </p:nvPr>
        </p:nvSpPr>
        <p:spPr>
          <a:xfrm rot="19140000">
            <a:off x="2133730" y="2718997"/>
            <a:ext cx="7036777" cy="1124818"/>
          </a:xfrm>
        </p:spPr>
        <p:style>
          <a:lnRef idx="3">
            <a:schemeClr val="lt1"/>
          </a:lnRef>
          <a:fillRef idx="1">
            <a:schemeClr val="accent2"/>
          </a:fillRef>
          <a:effectRef idx="1">
            <a:schemeClr val="accent2"/>
          </a:effectRef>
          <a:fontRef idx="minor">
            <a:schemeClr val="lt1"/>
          </a:fontRef>
        </p:style>
        <p:txBody>
          <a:bodyPr>
            <a:noAutofit/>
          </a:bodyPr>
          <a:lstStyle/>
          <a:p>
            <a:pPr algn="r"/>
            <a:r>
              <a:rPr lang="ar-IQ" sz="5400" dirty="0" smtClean="0">
                <a:cs typeface="+mn-cs"/>
              </a:rPr>
              <a:t>الدكتورة ياسمين خضير</a:t>
            </a:r>
          </a:p>
          <a:p>
            <a:pPr algn="r"/>
            <a:endParaRPr lang="ar-IQ" sz="5400" dirty="0" smtClean="0">
              <a:cs typeface="+mn-cs"/>
            </a:endParaRPr>
          </a:p>
          <a:p>
            <a:pPr algn="just"/>
            <a:r>
              <a:rPr lang="ar-IQ" sz="3600" dirty="0" smtClean="0">
                <a:cs typeface="+mn-cs"/>
              </a:rPr>
              <a:t>   ادارة الاعمال – جامعة بغداد</a:t>
            </a:r>
          </a:p>
          <a:p>
            <a:pPr algn="r"/>
            <a:r>
              <a:rPr lang="ar-IQ" sz="5400" dirty="0" smtClean="0">
                <a:cs typeface="+mn-cs"/>
              </a:rPr>
              <a:t> </a:t>
            </a:r>
            <a:endParaRPr lang="ar-IQ" sz="5400" dirty="0">
              <a:cs typeface="+mn-cs"/>
            </a:endParaRPr>
          </a:p>
        </p:txBody>
      </p:sp>
    </p:spTree>
    <p:extLst>
      <p:ext uri="{BB962C8B-B14F-4D97-AF65-F5344CB8AC3E}">
        <p14:creationId xmlns:p14="http://schemas.microsoft.com/office/powerpoint/2010/main" val="32663804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0" y="0"/>
            <a:ext cx="9144000" cy="5805264"/>
          </a:xfrm>
        </p:spPr>
        <p:style>
          <a:lnRef idx="1">
            <a:schemeClr val="accent5"/>
          </a:lnRef>
          <a:fillRef idx="2">
            <a:schemeClr val="accent5"/>
          </a:fillRef>
          <a:effectRef idx="1">
            <a:schemeClr val="accent5"/>
          </a:effectRef>
          <a:fontRef idx="minor">
            <a:schemeClr val="dk1"/>
          </a:fontRef>
        </p:style>
        <p:txBody>
          <a:bodyPr>
            <a:normAutofit/>
          </a:bodyPr>
          <a:lstStyle/>
          <a:p>
            <a:pPr algn="justLow"/>
            <a:r>
              <a:rPr lang="ar-IQ" dirty="0" smtClean="0"/>
              <a:t>      </a:t>
            </a:r>
          </a:p>
          <a:p>
            <a:pPr algn="justLow"/>
            <a:r>
              <a:rPr lang="ar-IQ" sz="3600" b="0" dirty="0" smtClean="0"/>
              <a:t>   </a:t>
            </a:r>
            <a:endParaRPr lang="ar-IQ" sz="4000" b="0" dirty="0"/>
          </a:p>
        </p:txBody>
      </p:sp>
      <p:graphicFrame>
        <p:nvGraphicFramePr>
          <p:cNvPr id="5" name="رسم تخطيطي 4"/>
          <p:cNvGraphicFramePr/>
          <p:nvPr>
            <p:extLst>
              <p:ext uri="{D42A27DB-BD31-4B8C-83A1-F6EECF244321}">
                <p14:modId xmlns:p14="http://schemas.microsoft.com/office/powerpoint/2010/main" val="398428123"/>
              </p:ext>
            </p:extLst>
          </p:nvPr>
        </p:nvGraphicFramePr>
        <p:xfrm>
          <a:off x="611560" y="548680"/>
          <a:ext cx="8280920"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1254923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0" y="0"/>
            <a:ext cx="9144000" cy="5085184"/>
          </a:xfrm>
        </p:spPr>
        <p:style>
          <a:lnRef idx="2">
            <a:schemeClr val="accent6">
              <a:shade val="50000"/>
            </a:schemeClr>
          </a:lnRef>
          <a:fillRef idx="1">
            <a:schemeClr val="accent6"/>
          </a:fillRef>
          <a:effectRef idx="0">
            <a:schemeClr val="accent6"/>
          </a:effectRef>
          <a:fontRef idx="minor">
            <a:schemeClr val="lt1"/>
          </a:fontRef>
        </p:style>
        <p:txBody>
          <a:bodyPr/>
          <a:lstStyle/>
          <a:p>
            <a:endParaRPr lang="ar-IQ" dirty="0" smtClean="0"/>
          </a:p>
          <a:p>
            <a:endParaRPr lang="ar-IQ" dirty="0"/>
          </a:p>
          <a:p>
            <a:endParaRPr lang="ar-IQ" dirty="0" smtClean="0"/>
          </a:p>
          <a:p>
            <a:endParaRPr lang="ar-IQ" dirty="0" smtClean="0"/>
          </a:p>
          <a:p>
            <a:endParaRPr lang="ar-IQ" dirty="0"/>
          </a:p>
          <a:p>
            <a:endParaRPr lang="ar-IQ" dirty="0" smtClean="0"/>
          </a:p>
          <a:p>
            <a:endParaRPr lang="ar-IQ" dirty="0" smtClean="0"/>
          </a:p>
          <a:p>
            <a:pPr algn="ctr"/>
            <a:r>
              <a:rPr lang="ar-IQ" sz="6000" dirty="0" smtClean="0"/>
              <a:t>   شكراً لحسن اصغائكم</a:t>
            </a:r>
            <a:endParaRPr lang="ar-IQ" sz="6000" dirty="0"/>
          </a:p>
        </p:txBody>
      </p:sp>
    </p:spTree>
    <p:extLst>
      <p:ext uri="{BB962C8B-B14F-4D97-AF65-F5344CB8AC3E}">
        <p14:creationId xmlns:p14="http://schemas.microsoft.com/office/powerpoint/2010/main" val="229982424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88640"/>
            <a:ext cx="8496944" cy="725760"/>
          </a:xfrm>
        </p:spPr>
        <p:style>
          <a:lnRef idx="2">
            <a:schemeClr val="accent4">
              <a:shade val="50000"/>
            </a:schemeClr>
          </a:lnRef>
          <a:fillRef idx="1">
            <a:schemeClr val="accent4"/>
          </a:fillRef>
          <a:effectRef idx="0">
            <a:schemeClr val="accent4"/>
          </a:effectRef>
          <a:fontRef idx="minor">
            <a:schemeClr val="lt1"/>
          </a:fontRef>
        </p:style>
        <p:txBody>
          <a:bodyPr/>
          <a:lstStyle/>
          <a:p>
            <a:pPr algn="ctr"/>
            <a:r>
              <a:rPr lang="ar-IQ" sz="6600" dirty="0" smtClean="0"/>
              <a:t>مفهوم </a:t>
            </a:r>
            <a:r>
              <a:rPr lang="ar-IQ" sz="6600" dirty="0" smtClean="0"/>
              <a:t>التسويق الاخضر</a:t>
            </a:r>
            <a:endParaRPr lang="ar-IQ" sz="6600" dirty="0"/>
          </a:p>
        </p:txBody>
      </p:sp>
      <p:sp>
        <p:nvSpPr>
          <p:cNvPr id="3" name="عنصر نائب للمحتوى 2"/>
          <p:cNvSpPr>
            <a:spLocks noGrp="1"/>
          </p:cNvSpPr>
          <p:nvPr>
            <p:ph idx="1"/>
          </p:nvPr>
        </p:nvSpPr>
        <p:spPr>
          <a:xfrm>
            <a:off x="323528" y="1124744"/>
            <a:ext cx="8640960" cy="4752528"/>
          </a:xfrm>
        </p:spPr>
        <p:style>
          <a:lnRef idx="3">
            <a:schemeClr val="lt1"/>
          </a:lnRef>
          <a:fillRef idx="1">
            <a:schemeClr val="accent5"/>
          </a:fillRef>
          <a:effectRef idx="1">
            <a:schemeClr val="accent5"/>
          </a:effectRef>
          <a:fontRef idx="minor">
            <a:schemeClr val="lt1"/>
          </a:fontRef>
        </p:style>
        <p:txBody>
          <a:bodyPr>
            <a:noAutofit/>
          </a:bodyPr>
          <a:lstStyle/>
          <a:p>
            <a:pPr algn="justLow">
              <a:lnSpc>
                <a:spcPct val="150000"/>
              </a:lnSpc>
            </a:pPr>
            <a:r>
              <a:rPr lang="ar-IQ" sz="3600" b="0" dirty="0" smtClean="0">
                <a:solidFill>
                  <a:schemeClr val="tx1"/>
                </a:solidFill>
              </a:rPr>
              <a:t>  عملية متكاملة تهدف الى التأثير في تفضيلات الزبائن بصورة تدفعهم نحو التوجه الى طلب منتجات غير ضارة بالبيئة وتعديل عاداتهم الاستهلاكية بما ينسجم مع ذلك والعمل على تقديم منتجات ترضي هذا التوجه بحيث تكون المحصلة النهائية هي الحفاظ على البيئة. </a:t>
            </a:r>
            <a:endParaRPr lang="ar-IQ" sz="3600" b="0" dirty="0">
              <a:solidFill>
                <a:schemeClr val="tx1"/>
              </a:solidFill>
            </a:endParaRPr>
          </a:p>
        </p:txBody>
      </p:sp>
    </p:spTree>
    <p:extLst>
      <p:ext uri="{BB962C8B-B14F-4D97-AF65-F5344CB8AC3E}">
        <p14:creationId xmlns:p14="http://schemas.microsoft.com/office/powerpoint/2010/main" val="3124326432"/>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0"/>
            <a:ext cx="8784976" cy="1268760"/>
          </a:xfrm>
        </p:spPr>
        <p:style>
          <a:lnRef idx="2">
            <a:schemeClr val="accent4">
              <a:shade val="50000"/>
            </a:schemeClr>
          </a:lnRef>
          <a:fillRef idx="1">
            <a:schemeClr val="accent4"/>
          </a:fillRef>
          <a:effectRef idx="0">
            <a:schemeClr val="accent4"/>
          </a:effectRef>
          <a:fontRef idx="minor">
            <a:schemeClr val="lt1"/>
          </a:fontRef>
        </p:style>
        <p:txBody>
          <a:bodyPr/>
          <a:lstStyle/>
          <a:p>
            <a:pPr algn="ctr"/>
            <a:r>
              <a:rPr lang="ar-IQ" sz="4400" dirty="0" smtClean="0"/>
              <a:t>اهمية التسويق الاخضر</a:t>
            </a:r>
            <a:endParaRPr lang="ar-IQ" sz="4400" dirty="0"/>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2896346844"/>
              </p:ext>
            </p:extLst>
          </p:nvPr>
        </p:nvGraphicFramePr>
        <p:xfrm>
          <a:off x="107503" y="1340768"/>
          <a:ext cx="8856985" cy="3744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1034763"/>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0"/>
            <a:ext cx="8784976" cy="1268760"/>
          </a:xfrm>
        </p:spPr>
        <p:style>
          <a:lnRef idx="2">
            <a:schemeClr val="accent4">
              <a:shade val="50000"/>
            </a:schemeClr>
          </a:lnRef>
          <a:fillRef idx="1">
            <a:schemeClr val="accent4"/>
          </a:fillRef>
          <a:effectRef idx="0">
            <a:schemeClr val="accent4"/>
          </a:effectRef>
          <a:fontRef idx="minor">
            <a:schemeClr val="lt1"/>
          </a:fontRef>
        </p:style>
        <p:txBody>
          <a:bodyPr/>
          <a:lstStyle/>
          <a:p>
            <a:pPr algn="ctr"/>
            <a:r>
              <a:rPr lang="ar-IQ" sz="4400" dirty="0" smtClean="0"/>
              <a:t>اسباب تبني مدخل التسويق الاخضر</a:t>
            </a:r>
            <a:endParaRPr lang="ar-IQ" sz="4400" dirty="0"/>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4237045208"/>
              </p:ext>
            </p:extLst>
          </p:nvPr>
        </p:nvGraphicFramePr>
        <p:xfrm>
          <a:off x="107503" y="1340768"/>
          <a:ext cx="8856985" cy="3744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5993944"/>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0"/>
            <a:ext cx="8784976" cy="1268760"/>
          </a:xfrm>
        </p:spPr>
        <p:style>
          <a:lnRef idx="2">
            <a:schemeClr val="accent4">
              <a:shade val="50000"/>
            </a:schemeClr>
          </a:lnRef>
          <a:fillRef idx="1">
            <a:schemeClr val="accent4"/>
          </a:fillRef>
          <a:effectRef idx="0">
            <a:schemeClr val="accent4"/>
          </a:effectRef>
          <a:fontRef idx="minor">
            <a:schemeClr val="lt1"/>
          </a:fontRef>
        </p:style>
        <p:txBody>
          <a:bodyPr/>
          <a:lstStyle/>
          <a:p>
            <a:pPr algn="ctr"/>
            <a:r>
              <a:rPr lang="ar-IQ" sz="4400" dirty="0" smtClean="0"/>
              <a:t>اسباب تبني مدخل التسويق الاخضر</a:t>
            </a:r>
            <a:endParaRPr lang="ar-IQ" sz="4400" dirty="0"/>
          </a:p>
        </p:txBody>
      </p:sp>
      <p:sp>
        <p:nvSpPr>
          <p:cNvPr id="3" name="عنصر نائب للمحتوى 2"/>
          <p:cNvSpPr>
            <a:spLocks noGrp="1"/>
          </p:cNvSpPr>
          <p:nvPr>
            <p:ph idx="1"/>
          </p:nvPr>
        </p:nvSpPr>
        <p:spPr>
          <a:xfrm>
            <a:off x="179512" y="1340768"/>
            <a:ext cx="8784976" cy="4464496"/>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algn="just"/>
            <a:r>
              <a:rPr lang="ar-IQ" sz="3200" b="0" dirty="0" smtClean="0"/>
              <a:t>1- تحسين سمعة المنظمة: تعبر سمعة المنظمة عن التطورات التي تتبناها مجموعة الاطراف المتعاملة معها مثل الملاك، العملاء، الموردون، الموظفون، والبنوك، والمنظمات غير الحكومية.</a:t>
            </a:r>
          </a:p>
          <a:p>
            <a:pPr algn="just"/>
            <a:r>
              <a:rPr lang="ar-IQ" sz="3200" b="0" dirty="0">
                <a:solidFill>
                  <a:srgbClr val="000000"/>
                </a:solidFill>
              </a:rPr>
              <a:t>2</a:t>
            </a:r>
            <a:r>
              <a:rPr lang="ar-IQ" sz="3200" b="0" dirty="0" smtClean="0">
                <a:solidFill>
                  <a:srgbClr val="000000"/>
                </a:solidFill>
              </a:rPr>
              <a:t>- </a:t>
            </a:r>
            <a:r>
              <a:rPr lang="ar-IQ" sz="3200" b="0" dirty="0">
                <a:solidFill>
                  <a:srgbClr val="000000"/>
                </a:solidFill>
              </a:rPr>
              <a:t>تحسين سمعة المنظمة</a:t>
            </a:r>
            <a:r>
              <a:rPr lang="ar-IQ" sz="3200" b="0" dirty="0" smtClean="0">
                <a:solidFill>
                  <a:srgbClr val="000000"/>
                </a:solidFill>
              </a:rPr>
              <a:t>: من المتوقع ان يفتح منهج التسويق الاخضر افاق جديدة وفرص سوقية مغرية امام المنظمات التي تمارسه مما يساعد على تحقيق الميزة التنافسية.</a:t>
            </a:r>
          </a:p>
          <a:p>
            <a:pPr algn="just"/>
            <a:r>
              <a:rPr lang="ar-IQ" sz="3200" b="0" dirty="0" smtClean="0">
                <a:solidFill>
                  <a:srgbClr val="000000"/>
                </a:solidFill>
              </a:rPr>
              <a:t>3- تحقيق الارباح : ان استخدام الاساليب الانتاجية مرتفعة الكفاءة والتي تعتمد على مواد خام اقل او معادة التدوير او توفر الطاقة من شانه ان يحقق وفورات في التكلفة ومن ثم ارباح اكثر.</a:t>
            </a:r>
            <a:endParaRPr lang="ar-IQ" sz="3200" dirty="0"/>
          </a:p>
        </p:txBody>
      </p:sp>
    </p:spTree>
    <p:extLst>
      <p:ext uri="{BB962C8B-B14F-4D97-AF65-F5344CB8AC3E}">
        <p14:creationId xmlns:p14="http://schemas.microsoft.com/office/powerpoint/2010/main" val="1768679890"/>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0"/>
            <a:ext cx="8784976" cy="980728"/>
          </a:xfrm>
        </p:spPr>
        <p:style>
          <a:lnRef idx="2">
            <a:schemeClr val="accent4">
              <a:shade val="50000"/>
            </a:schemeClr>
          </a:lnRef>
          <a:fillRef idx="1">
            <a:schemeClr val="accent4"/>
          </a:fillRef>
          <a:effectRef idx="0">
            <a:schemeClr val="accent4"/>
          </a:effectRef>
          <a:fontRef idx="minor">
            <a:schemeClr val="lt1"/>
          </a:fontRef>
        </p:style>
        <p:txBody>
          <a:bodyPr/>
          <a:lstStyle/>
          <a:p>
            <a:pPr algn="ctr"/>
            <a:r>
              <a:rPr lang="ar-IQ" sz="4400" dirty="0" smtClean="0"/>
              <a:t>اهداف التسويق الاخضر</a:t>
            </a:r>
            <a:endParaRPr lang="ar-IQ" sz="4400" dirty="0"/>
          </a:p>
        </p:txBody>
      </p:sp>
      <p:graphicFrame>
        <p:nvGraphicFramePr>
          <p:cNvPr id="6" name="عنصر نائب للمحتوى 5"/>
          <p:cNvGraphicFramePr>
            <a:graphicFrameLocks noGrp="1"/>
          </p:cNvGraphicFramePr>
          <p:nvPr>
            <p:ph idx="1"/>
            <p:extLst>
              <p:ext uri="{D42A27DB-BD31-4B8C-83A1-F6EECF244321}">
                <p14:modId xmlns:p14="http://schemas.microsoft.com/office/powerpoint/2010/main" val="3645414304"/>
              </p:ext>
            </p:extLst>
          </p:nvPr>
        </p:nvGraphicFramePr>
        <p:xfrm>
          <a:off x="179388" y="1052513"/>
          <a:ext cx="8713787" cy="4752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01002310"/>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856984" cy="5616624"/>
          </a:xfrm>
        </p:spPr>
        <p:style>
          <a:lnRef idx="1">
            <a:schemeClr val="accent5"/>
          </a:lnRef>
          <a:fillRef idx="2">
            <a:schemeClr val="accent5"/>
          </a:fillRef>
          <a:effectRef idx="1">
            <a:schemeClr val="accent5"/>
          </a:effectRef>
          <a:fontRef idx="minor">
            <a:schemeClr val="dk1"/>
          </a:fontRef>
        </p:style>
        <p:txBody>
          <a:bodyPr>
            <a:normAutofit/>
          </a:bodyPr>
          <a:lstStyle/>
          <a:p>
            <a:pPr algn="justLow"/>
            <a:r>
              <a:rPr lang="ar-IQ" dirty="0" smtClean="0"/>
              <a:t>      </a:t>
            </a:r>
          </a:p>
          <a:p>
            <a:pPr algn="justLow"/>
            <a:r>
              <a:rPr lang="ar-IQ" sz="3600" b="0" dirty="0" smtClean="0"/>
              <a:t>   </a:t>
            </a:r>
            <a:endParaRPr lang="ar-IQ" sz="4000" b="0" dirty="0"/>
          </a:p>
        </p:txBody>
      </p:sp>
      <p:graphicFrame>
        <p:nvGraphicFramePr>
          <p:cNvPr id="8" name="رسم تخطيطي 7"/>
          <p:cNvGraphicFramePr/>
          <p:nvPr>
            <p:extLst>
              <p:ext uri="{D42A27DB-BD31-4B8C-83A1-F6EECF244321}">
                <p14:modId xmlns:p14="http://schemas.microsoft.com/office/powerpoint/2010/main" val="2960250534"/>
              </p:ext>
            </p:extLst>
          </p:nvPr>
        </p:nvGraphicFramePr>
        <p:xfrm>
          <a:off x="611560" y="476672"/>
          <a:ext cx="8280920"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عنوان 8"/>
          <p:cNvSpPr>
            <a:spLocks noGrp="1"/>
          </p:cNvSpPr>
          <p:nvPr>
            <p:ph type="title"/>
          </p:nvPr>
        </p:nvSpPr>
        <p:spPr>
          <a:xfrm>
            <a:off x="822960" y="365760"/>
            <a:ext cx="7520940" cy="45719"/>
          </a:xfrm>
        </p:spPr>
        <p:txBody>
          <a:bodyPr/>
          <a:lstStyle/>
          <a:p>
            <a:endParaRPr lang="ar-IQ" dirty="0"/>
          </a:p>
        </p:txBody>
      </p:sp>
    </p:spTree>
    <p:extLst>
      <p:ext uri="{BB962C8B-B14F-4D97-AF65-F5344CB8AC3E}">
        <p14:creationId xmlns:p14="http://schemas.microsoft.com/office/powerpoint/2010/main" val="415940310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16632"/>
            <a:ext cx="8784976" cy="1152128"/>
          </a:xfrm>
        </p:spPr>
        <p:style>
          <a:lnRef idx="2">
            <a:schemeClr val="accent4">
              <a:shade val="50000"/>
            </a:schemeClr>
          </a:lnRef>
          <a:fillRef idx="1">
            <a:schemeClr val="accent4"/>
          </a:fillRef>
          <a:effectRef idx="0">
            <a:schemeClr val="accent4"/>
          </a:effectRef>
          <a:fontRef idx="minor">
            <a:schemeClr val="lt1"/>
          </a:fontRef>
        </p:style>
        <p:txBody>
          <a:bodyPr/>
          <a:lstStyle/>
          <a:p>
            <a:pPr algn="ctr"/>
            <a:r>
              <a:rPr lang="ar-IQ" sz="4400" dirty="0" smtClean="0"/>
              <a:t>العوامل المؤثرة في مزيج التسويق الاخضر</a:t>
            </a:r>
            <a:endParaRPr lang="ar-IQ" sz="4400" dirty="0"/>
          </a:p>
        </p:txBody>
      </p:sp>
      <p:sp>
        <p:nvSpPr>
          <p:cNvPr id="3" name="عنصر نائب للمحتوى 2"/>
          <p:cNvSpPr>
            <a:spLocks noGrp="1"/>
          </p:cNvSpPr>
          <p:nvPr>
            <p:ph idx="1"/>
          </p:nvPr>
        </p:nvSpPr>
        <p:spPr>
          <a:xfrm>
            <a:off x="179512" y="1340768"/>
            <a:ext cx="8784976" cy="4464496"/>
          </a:xfrm>
        </p:spPr>
        <p:style>
          <a:lnRef idx="1">
            <a:schemeClr val="accent4"/>
          </a:lnRef>
          <a:fillRef idx="2">
            <a:schemeClr val="accent4"/>
          </a:fillRef>
          <a:effectRef idx="1">
            <a:schemeClr val="accent4"/>
          </a:effectRef>
          <a:fontRef idx="minor">
            <a:schemeClr val="dk1"/>
          </a:fontRef>
        </p:style>
        <p:txBody>
          <a:bodyPr>
            <a:normAutofit/>
          </a:bodyPr>
          <a:lstStyle/>
          <a:p>
            <a:pPr marL="514350" indent="-514350" algn="just">
              <a:buAutoNum type="arabic1Minus"/>
            </a:pPr>
            <a:r>
              <a:rPr lang="ar-IQ" sz="3200" dirty="0" smtClean="0"/>
              <a:t>العوامل الخارجية:</a:t>
            </a:r>
          </a:p>
          <a:p>
            <a:pPr marL="0" indent="0" algn="just"/>
            <a:r>
              <a:rPr lang="ar-IQ" sz="3200" b="0" dirty="0" smtClean="0"/>
              <a:t>1- الزبائن المشترون</a:t>
            </a:r>
          </a:p>
          <a:p>
            <a:pPr marL="0" indent="0" algn="just"/>
            <a:r>
              <a:rPr lang="ar-IQ" sz="3200" b="0" dirty="0" smtClean="0"/>
              <a:t>2-المجهزون</a:t>
            </a:r>
          </a:p>
          <a:p>
            <a:pPr marL="0" indent="0" algn="just"/>
            <a:r>
              <a:rPr lang="ar-IQ" sz="3200" b="0" dirty="0" smtClean="0"/>
              <a:t>3- جماعة الضغط</a:t>
            </a:r>
          </a:p>
          <a:p>
            <a:pPr marL="0" indent="0" algn="just"/>
            <a:r>
              <a:rPr lang="ar-IQ" sz="3200" b="0" dirty="0" smtClean="0"/>
              <a:t>4- السياسيون</a:t>
            </a:r>
          </a:p>
          <a:p>
            <a:pPr marL="0" indent="0" algn="just"/>
            <a:r>
              <a:rPr lang="ar-IQ" sz="3200" b="0" dirty="0" smtClean="0"/>
              <a:t>5-المشكلات</a:t>
            </a:r>
          </a:p>
          <a:p>
            <a:pPr marL="0" indent="0" algn="just"/>
            <a:r>
              <a:rPr lang="ar-IQ" sz="3200" b="0" dirty="0" smtClean="0"/>
              <a:t>6-المحددات</a:t>
            </a:r>
            <a:endParaRPr lang="ar-IQ" sz="3200" b="0" dirty="0"/>
          </a:p>
        </p:txBody>
      </p:sp>
    </p:spTree>
    <p:extLst>
      <p:ext uri="{BB962C8B-B14F-4D97-AF65-F5344CB8AC3E}">
        <p14:creationId xmlns:p14="http://schemas.microsoft.com/office/powerpoint/2010/main" val="1213480498"/>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16632"/>
            <a:ext cx="8784976" cy="1152128"/>
          </a:xfrm>
        </p:spPr>
        <p:style>
          <a:lnRef idx="2">
            <a:schemeClr val="accent4">
              <a:shade val="50000"/>
            </a:schemeClr>
          </a:lnRef>
          <a:fillRef idx="1">
            <a:schemeClr val="accent4"/>
          </a:fillRef>
          <a:effectRef idx="0">
            <a:schemeClr val="accent4"/>
          </a:effectRef>
          <a:fontRef idx="minor">
            <a:schemeClr val="lt1"/>
          </a:fontRef>
        </p:style>
        <p:txBody>
          <a:bodyPr/>
          <a:lstStyle/>
          <a:p>
            <a:pPr algn="ctr"/>
            <a:r>
              <a:rPr lang="ar-IQ" sz="4400" dirty="0" smtClean="0"/>
              <a:t>العوامل المؤثرة في مزيج التسويق الاخضر</a:t>
            </a:r>
            <a:endParaRPr lang="ar-IQ" sz="4400" dirty="0"/>
          </a:p>
        </p:txBody>
      </p:sp>
      <p:sp>
        <p:nvSpPr>
          <p:cNvPr id="3" name="عنصر نائب للمحتوى 2"/>
          <p:cNvSpPr>
            <a:spLocks noGrp="1"/>
          </p:cNvSpPr>
          <p:nvPr>
            <p:ph idx="1"/>
          </p:nvPr>
        </p:nvSpPr>
        <p:spPr>
          <a:xfrm>
            <a:off x="179512" y="1340768"/>
            <a:ext cx="8784976" cy="4464496"/>
          </a:xfrm>
        </p:spPr>
        <p:style>
          <a:lnRef idx="1">
            <a:schemeClr val="accent4"/>
          </a:lnRef>
          <a:fillRef idx="2">
            <a:schemeClr val="accent4"/>
          </a:fillRef>
          <a:effectRef idx="1">
            <a:schemeClr val="accent4"/>
          </a:effectRef>
          <a:fontRef idx="minor">
            <a:schemeClr val="dk1"/>
          </a:fontRef>
        </p:style>
        <p:txBody>
          <a:bodyPr>
            <a:normAutofit/>
          </a:bodyPr>
          <a:lstStyle/>
          <a:p>
            <a:pPr marL="514350" indent="-514350" algn="just">
              <a:buAutoNum type="arabic1Minus"/>
            </a:pPr>
            <a:r>
              <a:rPr lang="ar-IQ" sz="3200" dirty="0" smtClean="0"/>
              <a:t>العوامل الداخلية:</a:t>
            </a:r>
          </a:p>
          <a:p>
            <a:pPr marL="0" indent="0" algn="just"/>
            <a:r>
              <a:rPr lang="ar-IQ" sz="3200" b="0" dirty="0" smtClean="0"/>
              <a:t>1- المعلومات المقدمة</a:t>
            </a:r>
          </a:p>
          <a:p>
            <a:pPr marL="0" indent="0" algn="just"/>
            <a:r>
              <a:rPr lang="ar-IQ" sz="3200" b="0" dirty="0" smtClean="0"/>
              <a:t>2-العمليات</a:t>
            </a:r>
          </a:p>
          <a:p>
            <a:pPr marL="0" indent="0" algn="just"/>
            <a:r>
              <a:rPr lang="ar-IQ" sz="3200" b="0" dirty="0" smtClean="0"/>
              <a:t>3- السياسات</a:t>
            </a:r>
          </a:p>
          <a:p>
            <a:pPr marL="0" indent="0" algn="just"/>
            <a:r>
              <a:rPr lang="ar-IQ" sz="3200" b="0" dirty="0" smtClean="0"/>
              <a:t>4- الافراد</a:t>
            </a:r>
          </a:p>
        </p:txBody>
      </p:sp>
    </p:spTree>
    <p:extLst>
      <p:ext uri="{BB962C8B-B14F-4D97-AF65-F5344CB8AC3E}">
        <p14:creationId xmlns:p14="http://schemas.microsoft.com/office/powerpoint/2010/main" val="409069359"/>
      </p:ext>
    </p:extLst>
  </p:cSld>
  <p:clrMapOvr>
    <a:masterClrMapping/>
  </p:clrMapOvr>
  <p:transition spd="slow">
    <p:randomBa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زوايا">
  <a:themeElements>
    <a:clrScheme name="زوايا">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زوايا">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زوايا">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1136</TotalTime>
  <Words>269</Words>
  <Application>Microsoft Office PowerPoint</Application>
  <PresentationFormat>عرض على الشاشة (3:4)‏</PresentationFormat>
  <Paragraphs>61</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زوايا</vt:lpstr>
      <vt:lpstr>التسويق الاخضر</vt:lpstr>
      <vt:lpstr>مفهوم التسويق الاخضر</vt:lpstr>
      <vt:lpstr>اهمية التسويق الاخضر</vt:lpstr>
      <vt:lpstr>اسباب تبني مدخل التسويق الاخضر</vt:lpstr>
      <vt:lpstr>اسباب تبني مدخل التسويق الاخضر</vt:lpstr>
      <vt:lpstr>اهداف التسويق الاخضر</vt:lpstr>
      <vt:lpstr>عرض تقديمي في PowerPoint</vt:lpstr>
      <vt:lpstr>العوامل المؤثرة في مزيج التسويق الاخضر</vt:lpstr>
      <vt:lpstr>العوامل المؤثرة في مزيج التسويق الاخضر</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الاستخبارات التسويقية</dc:title>
  <dc:creator>Maher</dc:creator>
  <cp:lastModifiedBy>Maher</cp:lastModifiedBy>
  <cp:revision>64</cp:revision>
  <dcterms:created xsi:type="dcterms:W3CDTF">2019-07-11T17:09:31Z</dcterms:created>
  <dcterms:modified xsi:type="dcterms:W3CDTF">2019-10-26T20:47:33Z</dcterms:modified>
</cp:coreProperties>
</file>