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75" r:id="rId4"/>
    <p:sldId id="274" r:id="rId5"/>
    <p:sldId id="276" r:id="rId6"/>
    <p:sldId id="277" r:id="rId7"/>
    <p:sldId id="263" r:id="rId8"/>
    <p:sldId id="278" r:id="rId9"/>
    <p:sldId id="258" r:id="rId10"/>
    <p:sldId id="267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المحتوى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العقد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المجتمع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البناء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38BAD7F9-2C06-4DF7-8218-FF512D4AF10E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التقارب</a:t>
          </a:r>
          <a:endParaRPr lang="ar-IQ" dirty="0"/>
        </a:p>
      </dgm:t>
    </dgm:pt>
    <dgm:pt modelId="{A69CA38B-D67A-45F7-A5A6-19655D1C2367}" type="par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E9AAD48F-79EF-454B-8F19-D1FF4A92D255}" type="sib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7571F79C-1988-4097-B968-BF0C573D8505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التركيز</a:t>
          </a:r>
          <a:endParaRPr lang="ar-IQ" dirty="0"/>
        </a:p>
      </dgm:t>
    </dgm:pt>
    <dgm:pt modelId="{CB5D2778-62B1-482D-A524-899C6AEB3EDF}" type="parTrans" cxnId="{3D708635-3BDD-468D-86E1-183ED1905246}">
      <dgm:prSet/>
      <dgm:spPr/>
      <dgm:t>
        <a:bodyPr/>
        <a:lstStyle/>
        <a:p>
          <a:pPr rtl="1"/>
          <a:endParaRPr lang="ar-IQ"/>
        </a:p>
      </dgm:t>
    </dgm:pt>
    <dgm:pt modelId="{36D214AF-BF1C-4947-9305-C1D6C244F2C8}" type="sibTrans" cxnId="{3D708635-3BDD-468D-86E1-183ED1905246}">
      <dgm:prSet/>
      <dgm:spPr/>
      <dgm:t>
        <a:bodyPr/>
        <a:lstStyle/>
        <a:p>
          <a:pPr rtl="1"/>
          <a:endParaRPr lang="ar-IQ"/>
        </a:p>
      </dgm:t>
    </dgm:pt>
    <dgm:pt modelId="{8C3FB9DE-6E98-4750-9E75-9D12C3437F59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التجارة</a:t>
          </a:r>
          <a:endParaRPr lang="ar-IQ" dirty="0"/>
        </a:p>
      </dgm:t>
    </dgm:pt>
    <dgm:pt modelId="{465AB2B8-A281-4DA0-8DFF-4F1907D4A25E}" type="parTrans" cxnId="{1451373E-D23F-4836-9242-6AEB450107DA}">
      <dgm:prSet/>
      <dgm:spPr/>
      <dgm:t>
        <a:bodyPr/>
        <a:lstStyle/>
        <a:p>
          <a:pPr rtl="1"/>
          <a:endParaRPr lang="ar-IQ"/>
        </a:p>
      </dgm:t>
    </dgm:pt>
    <dgm:pt modelId="{615D3A3D-EC11-4480-A2CC-6BBCAC1D493F}" type="sibTrans" cxnId="{1451373E-D23F-4836-9242-6AEB450107DA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1A93871-ABDE-4116-892D-F0CD364121BC}" type="pres">
      <dgm:prSet presAssocID="{63240922-26DE-4CE9-92DF-8B75C8C217A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20B4E51-21E2-470F-9AA8-C620A5A69CBB}" type="pres">
      <dgm:prSet presAssocID="{0D538FB7-6739-4E64-8084-F97567A8C78B}" presName="sibTrans" presStyleCnt="0"/>
      <dgm:spPr/>
    </dgm:pt>
    <dgm:pt modelId="{9B727FF9-EF5C-42BD-B701-516146ED6121}" type="pres">
      <dgm:prSet presAssocID="{38BAD7F9-2C06-4DF7-8218-FF512D4AF10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9DEFCDB-0DD1-49CD-9FA2-224C6047EB31}" type="pres">
      <dgm:prSet presAssocID="{E9AAD48F-79EF-454B-8F19-D1FF4A92D255}" presName="sibTrans" presStyleCnt="0"/>
      <dgm:spPr/>
    </dgm:pt>
    <dgm:pt modelId="{CE3390E2-115A-460D-A026-A9D3D45A3492}" type="pres">
      <dgm:prSet presAssocID="{8C3FB9DE-6E98-4750-9E75-9D12C3437F5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62F57FE-E70D-4545-8D7C-8515975E9480}" type="pres">
      <dgm:prSet presAssocID="{615D3A3D-EC11-4480-A2CC-6BBCAC1D493F}" presName="sibTrans" presStyleCnt="0"/>
      <dgm:spPr/>
    </dgm:pt>
    <dgm:pt modelId="{328E6C8A-73E9-4260-AA2C-D98DC21AEC40}" type="pres">
      <dgm:prSet presAssocID="{7571F79C-1988-4097-B968-BF0C573D850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3D708635-3BDD-468D-86E1-183ED1905246}" srcId="{82FC9657-6BD3-4D69-88D8-6FC127E2848B}" destId="{7571F79C-1988-4097-B968-BF0C573D8505}" srcOrd="6" destOrd="0" parTransId="{CB5D2778-62B1-482D-A524-899C6AEB3EDF}" sibTransId="{36D214AF-BF1C-4947-9305-C1D6C244F2C8}"/>
    <dgm:cxn modelId="{B893C479-C7CC-4D60-8565-62CC1F81DB53}" type="presOf" srcId="{ACE6B05E-46B9-4C2E-A853-0B5A7C874703}" destId="{BEC79D8D-A604-4050-BC4F-86D4830C484A}" srcOrd="0" destOrd="0" presId="urn:microsoft.com/office/officeart/2005/8/layout/default"/>
    <dgm:cxn modelId="{6E900819-9E5E-428A-97A5-174479DE2619}" type="presOf" srcId="{63240922-26DE-4CE9-92DF-8B75C8C217AE}" destId="{A1A93871-ABDE-4116-892D-F0CD364121BC}" srcOrd="0" destOrd="0" presId="urn:microsoft.com/office/officeart/2005/8/layout/default"/>
    <dgm:cxn modelId="{193D37CB-CD1A-4179-AB2A-DAAFF4A19FA0}" type="presOf" srcId="{8F452978-8492-42C3-822C-F7C97B8092FA}" destId="{19016A11-BC05-49E2-89A6-B95F7A937DAA}" srcOrd="0" destOrd="0" presId="urn:microsoft.com/office/officeart/2005/8/layout/default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468F3038-30FB-4ECD-A110-C814E3A45BDC}" type="presOf" srcId="{7571F79C-1988-4097-B968-BF0C573D8505}" destId="{328E6C8A-73E9-4260-AA2C-D98DC21AEC40}" srcOrd="0" destOrd="0" presId="urn:microsoft.com/office/officeart/2005/8/layout/default"/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F778B219-A93E-4588-B619-814AFE6532BC}" srcId="{82FC9657-6BD3-4D69-88D8-6FC127E2848B}" destId="{38BAD7F9-2C06-4DF7-8218-FF512D4AF10E}" srcOrd="4" destOrd="0" parTransId="{A69CA38B-D67A-45F7-A5A6-19655D1C2367}" sibTransId="{E9AAD48F-79EF-454B-8F19-D1FF4A92D255}"/>
    <dgm:cxn modelId="{AB75933D-D938-41E1-9F37-98D955932C75}" type="presOf" srcId="{47CDB915-5467-4DA9-9C7C-B6036E00662E}" destId="{963DB2CA-C84F-4459-ACA4-CAC281B99EF4}" srcOrd="0" destOrd="0" presId="urn:microsoft.com/office/officeart/2005/8/layout/default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1451373E-D23F-4836-9242-6AEB450107DA}" srcId="{82FC9657-6BD3-4D69-88D8-6FC127E2848B}" destId="{8C3FB9DE-6E98-4750-9E75-9D12C3437F59}" srcOrd="5" destOrd="0" parTransId="{465AB2B8-A281-4DA0-8DFF-4F1907D4A25E}" sibTransId="{615D3A3D-EC11-4480-A2CC-6BBCAC1D493F}"/>
    <dgm:cxn modelId="{A3FE5899-075A-4EC5-97AA-D70015E66DFB}" type="presOf" srcId="{82FC9657-6BD3-4D69-88D8-6FC127E2848B}" destId="{66F778B4-7BA0-4F4B-8682-FF3DAEDF8067}" srcOrd="0" destOrd="0" presId="urn:microsoft.com/office/officeart/2005/8/layout/default"/>
    <dgm:cxn modelId="{C6529D69-28D1-4495-A111-DFAA44DD767D}" type="presOf" srcId="{38BAD7F9-2C06-4DF7-8218-FF512D4AF10E}" destId="{9B727FF9-EF5C-42BD-B701-516146ED6121}" srcOrd="0" destOrd="0" presId="urn:microsoft.com/office/officeart/2005/8/layout/default"/>
    <dgm:cxn modelId="{43D90EA6-29A6-4745-9FFE-6E2797C0D712}" type="presOf" srcId="{8C3FB9DE-6E98-4750-9E75-9D12C3437F59}" destId="{CE3390E2-115A-460D-A026-A9D3D45A3492}" srcOrd="0" destOrd="0" presId="urn:microsoft.com/office/officeart/2005/8/layout/default"/>
    <dgm:cxn modelId="{97CE3B40-699C-45FA-A92D-6EE7432C2B07}" type="presParOf" srcId="{66F778B4-7BA0-4F4B-8682-FF3DAEDF8067}" destId="{A1A93871-ABDE-4116-892D-F0CD364121BC}" srcOrd="0" destOrd="0" presId="urn:microsoft.com/office/officeart/2005/8/layout/default"/>
    <dgm:cxn modelId="{50DB29D7-102B-4223-ADD4-41B649C71C79}" type="presParOf" srcId="{66F778B4-7BA0-4F4B-8682-FF3DAEDF8067}" destId="{8D8BD28E-2746-4A6A-ACF0-BDEFEF893DE3}" srcOrd="1" destOrd="0" presId="urn:microsoft.com/office/officeart/2005/8/layout/default"/>
    <dgm:cxn modelId="{F6525335-3A95-4D5C-A7B2-E2E32FECF1AA}" type="presParOf" srcId="{66F778B4-7BA0-4F4B-8682-FF3DAEDF8067}" destId="{19016A11-BC05-49E2-89A6-B95F7A937DAA}" srcOrd="2" destOrd="0" presId="urn:microsoft.com/office/officeart/2005/8/layout/default"/>
    <dgm:cxn modelId="{42DDEC96-AD64-41C9-8086-82099FB68C61}" type="presParOf" srcId="{66F778B4-7BA0-4F4B-8682-FF3DAEDF8067}" destId="{C77895AE-5B3F-4321-A4B2-FE4FF5526861}" srcOrd="3" destOrd="0" presId="urn:microsoft.com/office/officeart/2005/8/layout/default"/>
    <dgm:cxn modelId="{F3C3A95C-3F95-4CD3-A67C-F1FE9B59A46D}" type="presParOf" srcId="{66F778B4-7BA0-4F4B-8682-FF3DAEDF8067}" destId="{BEC79D8D-A604-4050-BC4F-86D4830C484A}" srcOrd="4" destOrd="0" presId="urn:microsoft.com/office/officeart/2005/8/layout/default"/>
    <dgm:cxn modelId="{FD492413-8200-4699-B668-FE20EB079C42}" type="presParOf" srcId="{66F778B4-7BA0-4F4B-8682-FF3DAEDF8067}" destId="{CD8EEC53-BD9F-411A-8A13-35520F36452E}" srcOrd="5" destOrd="0" presId="urn:microsoft.com/office/officeart/2005/8/layout/default"/>
    <dgm:cxn modelId="{93963356-973C-48D4-B51F-67A12FE0175B}" type="presParOf" srcId="{66F778B4-7BA0-4F4B-8682-FF3DAEDF8067}" destId="{963DB2CA-C84F-4459-ACA4-CAC281B99EF4}" srcOrd="6" destOrd="0" presId="urn:microsoft.com/office/officeart/2005/8/layout/default"/>
    <dgm:cxn modelId="{04777A70-7B4A-48BE-A722-BC11243DA2E3}" type="presParOf" srcId="{66F778B4-7BA0-4F4B-8682-FF3DAEDF8067}" destId="{320B4E51-21E2-470F-9AA8-C620A5A69CBB}" srcOrd="7" destOrd="0" presId="urn:microsoft.com/office/officeart/2005/8/layout/default"/>
    <dgm:cxn modelId="{EEE2A271-A958-4F49-8F8B-5E771FD11FBC}" type="presParOf" srcId="{66F778B4-7BA0-4F4B-8682-FF3DAEDF8067}" destId="{9B727FF9-EF5C-42BD-B701-516146ED6121}" srcOrd="8" destOrd="0" presId="urn:microsoft.com/office/officeart/2005/8/layout/default"/>
    <dgm:cxn modelId="{B338262E-5D79-4662-98BA-70A5048EF762}" type="presParOf" srcId="{66F778B4-7BA0-4F4B-8682-FF3DAEDF8067}" destId="{E9DEFCDB-0DD1-49CD-9FA2-224C6047EB31}" srcOrd="9" destOrd="0" presId="urn:microsoft.com/office/officeart/2005/8/layout/default"/>
    <dgm:cxn modelId="{55B2EF49-3408-4103-8281-790AA348C2C4}" type="presParOf" srcId="{66F778B4-7BA0-4F4B-8682-FF3DAEDF8067}" destId="{CE3390E2-115A-460D-A026-A9D3D45A3492}" srcOrd="10" destOrd="0" presId="urn:microsoft.com/office/officeart/2005/8/layout/default"/>
    <dgm:cxn modelId="{67AE0AA0-E888-48A3-A88E-16EDB861FE39}" type="presParOf" srcId="{66F778B4-7BA0-4F4B-8682-FF3DAEDF8067}" destId="{562F57FE-E70D-4545-8D7C-8515975E9480}" srcOrd="11" destOrd="0" presId="urn:microsoft.com/office/officeart/2005/8/layout/default"/>
    <dgm:cxn modelId="{B1601AD1-62E2-4C22-9A1A-E10D09D22F5A}" type="presParOf" srcId="{66F778B4-7BA0-4F4B-8682-FF3DAEDF8067}" destId="{328E6C8A-73E9-4260-AA2C-D98DC21AEC4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المنتوجات الجديدة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الاعلان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البيع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بحوث التسويق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38BAD7F9-2C06-4DF7-8218-FF512D4AF10E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خدمة العملاء</a:t>
          </a:r>
          <a:endParaRPr lang="ar-IQ" dirty="0"/>
        </a:p>
      </dgm:t>
    </dgm:pt>
    <dgm:pt modelId="{A69CA38B-D67A-45F7-A5A6-19655D1C2367}" type="par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E9AAD48F-79EF-454B-8F19-D1FF4A92D255}" type="sib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7571F79C-1988-4097-B968-BF0C573D8505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الشراء</a:t>
          </a:r>
          <a:endParaRPr lang="ar-IQ" dirty="0"/>
        </a:p>
      </dgm:t>
    </dgm:pt>
    <dgm:pt modelId="{CB5D2778-62B1-482D-A524-899C6AEB3EDF}" type="parTrans" cxnId="{3D708635-3BDD-468D-86E1-183ED1905246}">
      <dgm:prSet/>
      <dgm:spPr/>
      <dgm:t>
        <a:bodyPr/>
        <a:lstStyle/>
        <a:p>
          <a:pPr rtl="1"/>
          <a:endParaRPr lang="ar-IQ"/>
        </a:p>
      </dgm:t>
    </dgm:pt>
    <dgm:pt modelId="{36D214AF-BF1C-4947-9305-C1D6C244F2C8}" type="sibTrans" cxnId="{3D708635-3BDD-468D-86E1-183ED1905246}">
      <dgm:prSet/>
      <dgm:spPr/>
      <dgm:t>
        <a:bodyPr/>
        <a:lstStyle/>
        <a:p>
          <a:pPr rtl="1"/>
          <a:endParaRPr lang="ar-IQ"/>
        </a:p>
      </dgm:t>
    </dgm:pt>
    <dgm:pt modelId="{8C3FB9DE-6E98-4750-9E75-9D12C3437F59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سياسات المنتوجات</a:t>
          </a:r>
          <a:endParaRPr lang="ar-IQ" dirty="0"/>
        </a:p>
      </dgm:t>
    </dgm:pt>
    <dgm:pt modelId="{465AB2B8-A281-4DA0-8DFF-4F1907D4A25E}" type="parTrans" cxnId="{1451373E-D23F-4836-9242-6AEB450107DA}">
      <dgm:prSet/>
      <dgm:spPr/>
      <dgm:t>
        <a:bodyPr/>
        <a:lstStyle/>
        <a:p>
          <a:pPr rtl="1"/>
          <a:endParaRPr lang="ar-IQ"/>
        </a:p>
      </dgm:t>
    </dgm:pt>
    <dgm:pt modelId="{615D3A3D-EC11-4480-A2CC-6BBCAC1D493F}" type="sibTrans" cxnId="{1451373E-D23F-4836-9242-6AEB450107DA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1A93871-ABDE-4116-892D-F0CD364121BC}" type="pres">
      <dgm:prSet presAssocID="{63240922-26DE-4CE9-92DF-8B75C8C217A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20B4E51-21E2-470F-9AA8-C620A5A69CBB}" type="pres">
      <dgm:prSet presAssocID="{0D538FB7-6739-4E64-8084-F97567A8C78B}" presName="sibTrans" presStyleCnt="0"/>
      <dgm:spPr/>
    </dgm:pt>
    <dgm:pt modelId="{9B727FF9-EF5C-42BD-B701-516146ED6121}" type="pres">
      <dgm:prSet presAssocID="{38BAD7F9-2C06-4DF7-8218-FF512D4AF10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9DEFCDB-0DD1-49CD-9FA2-224C6047EB31}" type="pres">
      <dgm:prSet presAssocID="{E9AAD48F-79EF-454B-8F19-D1FF4A92D255}" presName="sibTrans" presStyleCnt="0"/>
      <dgm:spPr/>
    </dgm:pt>
    <dgm:pt modelId="{CE3390E2-115A-460D-A026-A9D3D45A3492}" type="pres">
      <dgm:prSet presAssocID="{8C3FB9DE-6E98-4750-9E75-9D12C3437F5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62F57FE-E70D-4545-8D7C-8515975E9480}" type="pres">
      <dgm:prSet presAssocID="{615D3A3D-EC11-4480-A2CC-6BBCAC1D493F}" presName="sibTrans" presStyleCnt="0"/>
      <dgm:spPr/>
    </dgm:pt>
    <dgm:pt modelId="{328E6C8A-73E9-4260-AA2C-D98DC21AEC40}" type="pres">
      <dgm:prSet presAssocID="{7571F79C-1988-4097-B968-BF0C573D850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2BF0CC33-7B53-44A5-B2E5-7B3C3F7E4A5D}" type="presOf" srcId="{7571F79C-1988-4097-B968-BF0C573D8505}" destId="{328E6C8A-73E9-4260-AA2C-D98DC21AEC40}" srcOrd="0" destOrd="0" presId="urn:microsoft.com/office/officeart/2005/8/layout/default"/>
    <dgm:cxn modelId="{3D708635-3BDD-468D-86E1-183ED1905246}" srcId="{82FC9657-6BD3-4D69-88D8-6FC127E2848B}" destId="{7571F79C-1988-4097-B968-BF0C573D8505}" srcOrd="6" destOrd="0" parTransId="{CB5D2778-62B1-482D-A524-899C6AEB3EDF}" sibTransId="{36D214AF-BF1C-4947-9305-C1D6C244F2C8}"/>
    <dgm:cxn modelId="{BD274E10-6A61-4FEF-B89E-F2BEC1566085}" type="presOf" srcId="{63240922-26DE-4CE9-92DF-8B75C8C217AE}" destId="{A1A93871-ABDE-4116-892D-F0CD364121BC}" srcOrd="0" destOrd="0" presId="urn:microsoft.com/office/officeart/2005/8/layout/default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1A0003E1-750B-4404-B857-92859E5BC7B0}" type="presOf" srcId="{82FC9657-6BD3-4D69-88D8-6FC127E2848B}" destId="{66F778B4-7BA0-4F4B-8682-FF3DAEDF8067}" srcOrd="0" destOrd="0" presId="urn:microsoft.com/office/officeart/2005/8/layout/default"/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F778B219-A93E-4588-B619-814AFE6532BC}" srcId="{82FC9657-6BD3-4D69-88D8-6FC127E2848B}" destId="{38BAD7F9-2C06-4DF7-8218-FF512D4AF10E}" srcOrd="4" destOrd="0" parTransId="{A69CA38B-D67A-45F7-A5A6-19655D1C2367}" sibTransId="{E9AAD48F-79EF-454B-8F19-D1FF4A92D255}"/>
    <dgm:cxn modelId="{D6D4E2B3-BE7D-4122-860E-82E851468B6A}" type="presOf" srcId="{38BAD7F9-2C06-4DF7-8218-FF512D4AF10E}" destId="{9B727FF9-EF5C-42BD-B701-516146ED6121}" srcOrd="0" destOrd="0" presId="urn:microsoft.com/office/officeart/2005/8/layout/default"/>
    <dgm:cxn modelId="{D2A89CE2-20C6-41FF-8F82-8A6C413C7C15}" type="presOf" srcId="{47CDB915-5467-4DA9-9C7C-B6036E00662E}" destId="{963DB2CA-C84F-4459-ACA4-CAC281B99EF4}" srcOrd="0" destOrd="0" presId="urn:microsoft.com/office/officeart/2005/8/layout/default"/>
    <dgm:cxn modelId="{A99009AE-066A-4FD2-8DB8-FD25FE7A7094}" type="presOf" srcId="{8C3FB9DE-6E98-4750-9E75-9D12C3437F59}" destId="{CE3390E2-115A-460D-A026-A9D3D45A3492}" srcOrd="0" destOrd="0" presId="urn:microsoft.com/office/officeart/2005/8/layout/default"/>
    <dgm:cxn modelId="{1451373E-D23F-4836-9242-6AEB450107DA}" srcId="{82FC9657-6BD3-4D69-88D8-6FC127E2848B}" destId="{8C3FB9DE-6E98-4750-9E75-9D12C3437F59}" srcOrd="5" destOrd="0" parTransId="{465AB2B8-A281-4DA0-8DFF-4F1907D4A25E}" sibTransId="{615D3A3D-EC11-4480-A2CC-6BBCAC1D493F}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5C46C7CA-E681-4E79-B7E1-72802CB55427}" type="presOf" srcId="{ACE6B05E-46B9-4C2E-A853-0B5A7C874703}" destId="{BEC79D8D-A604-4050-BC4F-86D4830C484A}" srcOrd="0" destOrd="0" presId="urn:microsoft.com/office/officeart/2005/8/layout/default"/>
    <dgm:cxn modelId="{32056F7F-8F1B-4782-80DA-D82D08EC434C}" type="presOf" srcId="{8F452978-8492-42C3-822C-F7C97B8092FA}" destId="{19016A11-BC05-49E2-89A6-B95F7A937DAA}" srcOrd="0" destOrd="0" presId="urn:microsoft.com/office/officeart/2005/8/layout/default"/>
    <dgm:cxn modelId="{305D4081-742E-4BE1-86BA-D165E76045EB}" type="presParOf" srcId="{66F778B4-7BA0-4F4B-8682-FF3DAEDF8067}" destId="{A1A93871-ABDE-4116-892D-F0CD364121BC}" srcOrd="0" destOrd="0" presId="urn:microsoft.com/office/officeart/2005/8/layout/default"/>
    <dgm:cxn modelId="{1EE19EC4-DA90-4E1A-A736-0C4EB9041439}" type="presParOf" srcId="{66F778B4-7BA0-4F4B-8682-FF3DAEDF8067}" destId="{8D8BD28E-2746-4A6A-ACF0-BDEFEF893DE3}" srcOrd="1" destOrd="0" presId="urn:microsoft.com/office/officeart/2005/8/layout/default"/>
    <dgm:cxn modelId="{4800E5FA-A13F-4610-A0FC-291B69F13D79}" type="presParOf" srcId="{66F778B4-7BA0-4F4B-8682-FF3DAEDF8067}" destId="{19016A11-BC05-49E2-89A6-B95F7A937DAA}" srcOrd="2" destOrd="0" presId="urn:microsoft.com/office/officeart/2005/8/layout/default"/>
    <dgm:cxn modelId="{EB9B7EAB-112C-4DB1-A1FE-ACA212E1A852}" type="presParOf" srcId="{66F778B4-7BA0-4F4B-8682-FF3DAEDF8067}" destId="{C77895AE-5B3F-4321-A4B2-FE4FF5526861}" srcOrd="3" destOrd="0" presId="urn:microsoft.com/office/officeart/2005/8/layout/default"/>
    <dgm:cxn modelId="{49F74E4F-8273-449C-9A47-EC0AD0E45D35}" type="presParOf" srcId="{66F778B4-7BA0-4F4B-8682-FF3DAEDF8067}" destId="{BEC79D8D-A604-4050-BC4F-86D4830C484A}" srcOrd="4" destOrd="0" presId="urn:microsoft.com/office/officeart/2005/8/layout/default"/>
    <dgm:cxn modelId="{F53BA2A1-5981-47D4-BB56-C04851D2EF1C}" type="presParOf" srcId="{66F778B4-7BA0-4F4B-8682-FF3DAEDF8067}" destId="{CD8EEC53-BD9F-411A-8A13-35520F36452E}" srcOrd="5" destOrd="0" presId="urn:microsoft.com/office/officeart/2005/8/layout/default"/>
    <dgm:cxn modelId="{5B83CF80-9DC6-44BA-AE32-EEBE19CAE6EE}" type="presParOf" srcId="{66F778B4-7BA0-4F4B-8682-FF3DAEDF8067}" destId="{963DB2CA-C84F-4459-ACA4-CAC281B99EF4}" srcOrd="6" destOrd="0" presId="urn:microsoft.com/office/officeart/2005/8/layout/default"/>
    <dgm:cxn modelId="{2D6F5D04-7CCA-4074-A7B5-3EAF270BC34C}" type="presParOf" srcId="{66F778B4-7BA0-4F4B-8682-FF3DAEDF8067}" destId="{320B4E51-21E2-470F-9AA8-C620A5A69CBB}" srcOrd="7" destOrd="0" presId="urn:microsoft.com/office/officeart/2005/8/layout/default"/>
    <dgm:cxn modelId="{653D707A-33EE-402A-AE4F-6581677BAB9D}" type="presParOf" srcId="{66F778B4-7BA0-4F4B-8682-FF3DAEDF8067}" destId="{9B727FF9-EF5C-42BD-B701-516146ED6121}" srcOrd="8" destOrd="0" presId="urn:microsoft.com/office/officeart/2005/8/layout/default"/>
    <dgm:cxn modelId="{528A0D4F-BDD7-42C0-8D9B-E8389A2A761D}" type="presParOf" srcId="{66F778B4-7BA0-4F4B-8682-FF3DAEDF8067}" destId="{E9DEFCDB-0DD1-49CD-9FA2-224C6047EB31}" srcOrd="9" destOrd="0" presId="urn:microsoft.com/office/officeart/2005/8/layout/default"/>
    <dgm:cxn modelId="{760E91E9-9B4E-468D-8289-BC2D7B23FEF1}" type="presParOf" srcId="{66F778B4-7BA0-4F4B-8682-FF3DAEDF8067}" destId="{CE3390E2-115A-460D-A026-A9D3D45A3492}" srcOrd="10" destOrd="0" presId="urn:microsoft.com/office/officeart/2005/8/layout/default"/>
    <dgm:cxn modelId="{0BF57B4B-FDDF-4586-AE43-EDE70C41FFC4}" type="presParOf" srcId="{66F778B4-7BA0-4F4B-8682-FF3DAEDF8067}" destId="{562F57FE-E70D-4545-8D7C-8515975E9480}" srcOrd="11" destOrd="0" presId="urn:microsoft.com/office/officeart/2005/8/layout/default"/>
    <dgm:cxn modelId="{9FC4BC33-A62C-48D1-90D3-D157B06A0BAD}" type="presParOf" srcId="{66F778B4-7BA0-4F4B-8682-FF3DAEDF8067}" destId="{328E6C8A-73E9-4260-AA2C-D98DC21AEC4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4E3A42-4674-47DE-BF04-B3E66C65A58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3A364C2-1CA8-44BF-B3E4-815DB5851073}">
      <dgm:prSet phldrT="[نص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مكونات البنية التحتية للتسويق الالكتروني</a:t>
          </a:r>
          <a:endParaRPr lang="ar-IQ" dirty="0"/>
        </a:p>
      </dgm:t>
    </dgm:pt>
    <dgm:pt modelId="{3269DDCA-FACF-4305-821B-591AE60341D1}" type="par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30398122-3EF9-42CF-85FA-91A6BF32EE04}" type="sib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98A74C50-95E6-4748-B856-ECEB10A72C32}">
      <dgm:prSet phldrT="[نص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البنية التحتية الصلبة </a:t>
          </a:r>
          <a:endParaRPr lang="ar-IQ" dirty="0">
            <a:solidFill>
              <a:schemeClr val="tx1"/>
            </a:solidFill>
          </a:endParaRPr>
        </a:p>
      </dgm:t>
    </dgm:pt>
    <dgm:pt modelId="{8435C686-437A-4AC1-88BA-1D44ECD61BA3}" type="parTrans" cxnId="{886B051C-9442-4029-86B0-36A54F1AFCF9}">
      <dgm:prSet/>
      <dgm:spPr/>
      <dgm:t>
        <a:bodyPr/>
        <a:lstStyle/>
        <a:p>
          <a:pPr rtl="1"/>
          <a:endParaRPr lang="ar-IQ"/>
        </a:p>
      </dgm:t>
    </dgm:pt>
    <dgm:pt modelId="{1261AEF7-BB2D-408F-8351-1A6A34742266}" type="sibTrans" cxnId="{886B051C-9442-4029-86B0-36A54F1AFCF9}">
      <dgm:prSet/>
      <dgm:spPr/>
      <dgm:t>
        <a:bodyPr/>
        <a:lstStyle/>
        <a:p>
          <a:pPr rtl="1"/>
          <a:endParaRPr lang="ar-IQ"/>
        </a:p>
      </dgm:t>
    </dgm:pt>
    <dgm:pt modelId="{E5038EF0-4D26-4B3D-8D4A-BF538356A50F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البنية التحتية الناعمة</a:t>
          </a:r>
          <a:endParaRPr lang="ar-IQ" dirty="0"/>
        </a:p>
      </dgm:t>
    </dgm:pt>
    <dgm:pt modelId="{A86D1865-3B54-4A62-97DC-4A3D5CC907EB}" type="parTrans" cxnId="{8A4B27B4-FE55-462A-AB02-EDDD93BEC8A6}">
      <dgm:prSet/>
      <dgm:spPr/>
      <dgm:t>
        <a:bodyPr/>
        <a:lstStyle/>
        <a:p>
          <a:pPr rtl="1"/>
          <a:endParaRPr lang="ar-IQ"/>
        </a:p>
      </dgm:t>
    </dgm:pt>
    <dgm:pt modelId="{67142EDE-AA7A-4E0D-8A04-1160E87A98AC}" type="sibTrans" cxnId="{8A4B27B4-FE55-462A-AB02-EDDD93BEC8A6}">
      <dgm:prSet/>
      <dgm:spPr/>
      <dgm:t>
        <a:bodyPr/>
        <a:lstStyle/>
        <a:p>
          <a:pPr rtl="1"/>
          <a:endParaRPr lang="ar-IQ"/>
        </a:p>
      </dgm:t>
    </dgm:pt>
    <dgm:pt modelId="{3E9567A3-9BAF-443F-96DD-F16DF1F3C9DA}">
      <dgm:prSet phldrT="[نص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البنية التحتية البشرية</a:t>
          </a:r>
          <a:endParaRPr lang="ar-IQ" dirty="0">
            <a:solidFill>
              <a:schemeClr val="tx1"/>
            </a:solidFill>
          </a:endParaRPr>
        </a:p>
      </dgm:t>
    </dgm:pt>
    <dgm:pt modelId="{E1C0944E-02BC-473C-AAA1-9A367B909B4D}" type="par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96DC6010-3956-4941-9E9A-E46F86250780}" type="sib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FE606BEE-67C0-46FF-AC25-80932D9ED6C6}" type="pres">
      <dgm:prSet presAssocID="{BF4E3A42-4674-47DE-BF04-B3E66C65A58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D74F4E5-D8BA-4349-9B3D-2A0E19C0CEDE}" type="pres">
      <dgm:prSet presAssocID="{BF4E3A42-4674-47DE-BF04-B3E66C65A586}" presName="radial" presStyleCnt="0">
        <dgm:presLayoutVars>
          <dgm:animLvl val="ctr"/>
        </dgm:presLayoutVars>
      </dgm:prSet>
      <dgm:spPr/>
    </dgm:pt>
    <dgm:pt modelId="{3F060CA7-779C-4EC7-9FFE-DF9B8EF2BDDF}" type="pres">
      <dgm:prSet presAssocID="{C3A364C2-1CA8-44BF-B3E4-815DB5851073}" presName="centerShape" presStyleLbl="vennNode1" presStyleIdx="0" presStyleCnt="4" custScaleX="108003" custScaleY="107659"/>
      <dgm:spPr/>
      <dgm:t>
        <a:bodyPr/>
        <a:lstStyle/>
        <a:p>
          <a:pPr rtl="1"/>
          <a:endParaRPr lang="ar-IQ"/>
        </a:p>
      </dgm:t>
    </dgm:pt>
    <dgm:pt modelId="{317058BD-5BF0-4472-B3AE-73B7D8DE83C4}" type="pres">
      <dgm:prSet presAssocID="{98A74C50-95E6-4748-B856-ECEB10A72C32}" presName="node" presStyleLbl="vennNode1" presStyleIdx="1" presStyleCnt="4" custScaleX="126000" custScaleY="95216" custRadScaleRad="99756" custRadScaleInc="39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169EAD5-5CBE-40BD-937C-E1FE47222266}" type="pres">
      <dgm:prSet presAssocID="{E5038EF0-4D26-4B3D-8D4A-BF538356A50F}" presName="node" presStyleLbl="vennNode1" presStyleIdx="2" presStyleCnt="4" custScaleX="118973" custScaleY="93792" custRadScaleRad="106961" custRadScaleInc="-71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E5AD3C0-3100-4018-AF70-FAEA0033A23F}" type="pres">
      <dgm:prSet presAssocID="{3E9567A3-9BAF-443F-96DD-F16DF1F3C9DA}" presName="node" presStyleLbl="vennNode1" presStyleIdx="3" presStyleCnt="4" custScaleX="124391" custScaleY="86177" custRadScaleRad="110836" custRadScaleInc="181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6C14024-9D93-4F4B-A39B-4D38D8BC05D8}" type="presOf" srcId="{BF4E3A42-4674-47DE-BF04-B3E66C65A586}" destId="{FE606BEE-67C0-46FF-AC25-80932D9ED6C6}" srcOrd="0" destOrd="0" presId="urn:microsoft.com/office/officeart/2005/8/layout/radial3"/>
    <dgm:cxn modelId="{886B051C-9442-4029-86B0-36A54F1AFCF9}" srcId="{C3A364C2-1CA8-44BF-B3E4-815DB5851073}" destId="{98A74C50-95E6-4748-B856-ECEB10A72C32}" srcOrd="0" destOrd="0" parTransId="{8435C686-437A-4AC1-88BA-1D44ECD61BA3}" sibTransId="{1261AEF7-BB2D-408F-8351-1A6A34742266}"/>
    <dgm:cxn modelId="{BFFE167B-4969-41EB-BF66-B16340B52041}" srcId="{C3A364C2-1CA8-44BF-B3E4-815DB5851073}" destId="{3E9567A3-9BAF-443F-96DD-F16DF1F3C9DA}" srcOrd="2" destOrd="0" parTransId="{E1C0944E-02BC-473C-AAA1-9A367B909B4D}" sibTransId="{96DC6010-3956-4941-9E9A-E46F86250780}"/>
    <dgm:cxn modelId="{AA5C6A9B-2457-446E-A0BC-B5F678E969AB}" type="presOf" srcId="{E5038EF0-4D26-4B3D-8D4A-BF538356A50F}" destId="{B169EAD5-5CBE-40BD-937C-E1FE47222266}" srcOrd="0" destOrd="0" presId="urn:microsoft.com/office/officeart/2005/8/layout/radial3"/>
    <dgm:cxn modelId="{5D93EFB1-39C0-45AD-9ADE-61B1F50B1520}" type="presOf" srcId="{98A74C50-95E6-4748-B856-ECEB10A72C32}" destId="{317058BD-5BF0-4472-B3AE-73B7D8DE83C4}" srcOrd="0" destOrd="0" presId="urn:microsoft.com/office/officeart/2005/8/layout/radial3"/>
    <dgm:cxn modelId="{8A4B27B4-FE55-462A-AB02-EDDD93BEC8A6}" srcId="{C3A364C2-1CA8-44BF-B3E4-815DB5851073}" destId="{E5038EF0-4D26-4B3D-8D4A-BF538356A50F}" srcOrd="1" destOrd="0" parTransId="{A86D1865-3B54-4A62-97DC-4A3D5CC907EB}" sibTransId="{67142EDE-AA7A-4E0D-8A04-1160E87A98AC}"/>
    <dgm:cxn modelId="{228ED651-CF7A-4475-A58B-D7B8454C39E2}" type="presOf" srcId="{C3A364C2-1CA8-44BF-B3E4-815DB5851073}" destId="{3F060CA7-779C-4EC7-9FFE-DF9B8EF2BDDF}" srcOrd="0" destOrd="0" presId="urn:microsoft.com/office/officeart/2005/8/layout/radial3"/>
    <dgm:cxn modelId="{B6933C43-F66D-47D3-AC95-A0FBA79AF5CA}" srcId="{BF4E3A42-4674-47DE-BF04-B3E66C65A586}" destId="{C3A364C2-1CA8-44BF-B3E4-815DB5851073}" srcOrd="0" destOrd="0" parTransId="{3269DDCA-FACF-4305-821B-591AE60341D1}" sibTransId="{30398122-3EF9-42CF-85FA-91A6BF32EE04}"/>
    <dgm:cxn modelId="{CFB22EE5-28D9-40AA-B818-E65AE084E81D}" type="presOf" srcId="{3E9567A3-9BAF-443F-96DD-F16DF1F3C9DA}" destId="{9E5AD3C0-3100-4018-AF70-FAEA0033A23F}" srcOrd="0" destOrd="0" presId="urn:microsoft.com/office/officeart/2005/8/layout/radial3"/>
    <dgm:cxn modelId="{20CDDA18-4EBF-43FC-87F5-8EF7B35661C0}" type="presParOf" srcId="{FE606BEE-67C0-46FF-AC25-80932D9ED6C6}" destId="{CD74F4E5-D8BA-4349-9B3D-2A0E19C0CEDE}" srcOrd="0" destOrd="0" presId="urn:microsoft.com/office/officeart/2005/8/layout/radial3"/>
    <dgm:cxn modelId="{C5409A22-F43D-4698-8241-18218CE6B6B6}" type="presParOf" srcId="{CD74F4E5-D8BA-4349-9B3D-2A0E19C0CEDE}" destId="{3F060CA7-779C-4EC7-9FFE-DF9B8EF2BDDF}" srcOrd="0" destOrd="0" presId="urn:microsoft.com/office/officeart/2005/8/layout/radial3"/>
    <dgm:cxn modelId="{3CE265B2-A906-44C1-9E1A-1F69A33BDA07}" type="presParOf" srcId="{CD74F4E5-D8BA-4349-9B3D-2A0E19C0CEDE}" destId="{317058BD-5BF0-4472-B3AE-73B7D8DE83C4}" srcOrd="1" destOrd="0" presId="urn:microsoft.com/office/officeart/2005/8/layout/radial3"/>
    <dgm:cxn modelId="{6E5D44E3-D375-4FB8-8016-247DE10F43B7}" type="presParOf" srcId="{CD74F4E5-D8BA-4349-9B3D-2A0E19C0CEDE}" destId="{B169EAD5-5CBE-40BD-937C-E1FE47222266}" srcOrd="2" destOrd="0" presId="urn:microsoft.com/office/officeart/2005/8/layout/radial3"/>
    <dgm:cxn modelId="{DEF32F2C-75D6-4648-BD64-72DB262EA0C1}" type="presParOf" srcId="{CD74F4E5-D8BA-4349-9B3D-2A0E19C0CEDE}" destId="{9E5AD3C0-3100-4018-AF70-FAEA0033A23F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0" y="127000"/>
          <a:ext cx="1904999" cy="114300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600" kern="1200" dirty="0" smtClean="0"/>
            <a:t>المحتوى</a:t>
          </a:r>
          <a:endParaRPr lang="ar-IQ" sz="4600" kern="1200" dirty="0"/>
        </a:p>
      </dsp:txBody>
      <dsp:txXfrm>
        <a:off x="0" y="127000"/>
        <a:ext cx="1904999" cy="1143000"/>
      </dsp:txXfrm>
    </dsp:sp>
    <dsp:sp modelId="{19016A11-BC05-49E2-89A6-B95F7A937DAA}">
      <dsp:nvSpPr>
        <dsp:cNvPr id="0" name=""/>
        <dsp:cNvSpPr/>
      </dsp:nvSpPr>
      <dsp:spPr>
        <a:xfrm>
          <a:off x="2095500" y="127000"/>
          <a:ext cx="1904999" cy="114300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600" kern="1200" dirty="0" smtClean="0"/>
            <a:t>العقد</a:t>
          </a:r>
          <a:endParaRPr lang="ar-IQ" sz="4600" kern="1200" dirty="0"/>
        </a:p>
      </dsp:txBody>
      <dsp:txXfrm>
        <a:off x="2095500" y="127000"/>
        <a:ext cx="1904999" cy="1143000"/>
      </dsp:txXfrm>
    </dsp:sp>
    <dsp:sp modelId="{BEC79D8D-A604-4050-BC4F-86D4830C484A}">
      <dsp:nvSpPr>
        <dsp:cNvPr id="0" name=""/>
        <dsp:cNvSpPr/>
      </dsp:nvSpPr>
      <dsp:spPr>
        <a:xfrm>
          <a:off x="4191000" y="127000"/>
          <a:ext cx="1904999" cy="11430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600" kern="1200" dirty="0" smtClean="0"/>
            <a:t>المجتمع</a:t>
          </a:r>
          <a:endParaRPr lang="ar-IQ" sz="4600" kern="1200" dirty="0"/>
        </a:p>
      </dsp:txBody>
      <dsp:txXfrm>
        <a:off x="4191000" y="127000"/>
        <a:ext cx="1904999" cy="1143000"/>
      </dsp:txXfrm>
    </dsp:sp>
    <dsp:sp modelId="{963DB2CA-C84F-4459-ACA4-CAC281B99EF4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600" kern="1200" dirty="0" smtClean="0"/>
            <a:t>البناء</a:t>
          </a:r>
          <a:endParaRPr lang="ar-IQ" sz="4600" kern="1200" dirty="0"/>
        </a:p>
      </dsp:txBody>
      <dsp:txXfrm>
        <a:off x="0" y="1460500"/>
        <a:ext cx="1904999" cy="1143000"/>
      </dsp:txXfrm>
    </dsp:sp>
    <dsp:sp modelId="{9B727FF9-EF5C-42BD-B701-516146ED6121}">
      <dsp:nvSpPr>
        <dsp:cNvPr id="0" name=""/>
        <dsp:cNvSpPr/>
      </dsp:nvSpPr>
      <dsp:spPr>
        <a:xfrm>
          <a:off x="2095500" y="1460500"/>
          <a:ext cx="1904999" cy="114300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600" kern="1200" dirty="0" smtClean="0"/>
            <a:t>التقارب</a:t>
          </a:r>
          <a:endParaRPr lang="ar-IQ" sz="4600" kern="1200" dirty="0"/>
        </a:p>
      </dsp:txBody>
      <dsp:txXfrm>
        <a:off x="2095500" y="1460500"/>
        <a:ext cx="1904999" cy="1143000"/>
      </dsp:txXfrm>
    </dsp:sp>
    <dsp:sp modelId="{CE3390E2-115A-460D-A026-A9D3D45A3492}">
      <dsp:nvSpPr>
        <dsp:cNvPr id="0" name=""/>
        <dsp:cNvSpPr/>
      </dsp:nvSpPr>
      <dsp:spPr>
        <a:xfrm>
          <a:off x="4191000" y="1460500"/>
          <a:ext cx="1904999" cy="1143000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600" kern="1200" dirty="0" smtClean="0"/>
            <a:t>التجارة</a:t>
          </a:r>
          <a:endParaRPr lang="ar-IQ" sz="4600" kern="1200" dirty="0"/>
        </a:p>
      </dsp:txBody>
      <dsp:txXfrm>
        <a:off x="4191000" y="1460500"/>
        <a:ext cx="1904999" cy="1143000"/>
      </dsp:txXfrm>
    </dsp:sp>
    <dsp:sp modelId="{328E6C8A-73E9-4260-AA2C-D98DC21AEC40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600" kern="1200" dirty="0" smtClean="0"/>
            <a:t>التركيز</a:t>
          </a:r>
          <a:endParaRPr lang="ar-IQ" sz="4600" kern="1200" dirty="0"/>
        </a:p>
      </dsp:txBody>
      <dsp:txXfrm>
        <a:off x="2095500" y="2793999"/>
        <a:ext cx="1904999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0" y="127000"/>
          <a:ext cx="1904999" cy="114300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المنتوجات الجديدة</a:t>
          </a:r>
          <a:endParaRPr lang="ar-IQ" sz="3300" kern="1200" dirty="0"/>
        </a:p>
      </dsp:txBody>
      <dsp:txXfrm>
        <a:off x="0" y="127000"/>
        <a:ext cx="1904999" cy="1143000"/>
      </dsp:txXfrm>
    </dsp:sp>
    <dsp:sp modelId="{19016A11-BC05-49E2-89A6-B95F7A937DAA}">
      <dsp:nvSpPr>
        <dsp:cNvPr id="0" name=""/>
        <dsp:cNvSpPr/>
      </dsp:nvSpPr>
      <dsp:spPr>
        <a:xfrm>
          <a:off x="2095500" y="127000"/>
          <a:ext cx="1904999" cy="114300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الاعلان</a:t>
          </a:r>
          <a:endParaRPr lang="ar-IQ" sz="3300" kern="1200" dirty="0"/>
        </a:p>
      </dsp:txBody>
      <dsp:txXfrm>
        <a:off x="2095500" y="127000"/>
        <a:ext cx="1904999" cy="1143000"/>
      </dsp:txXfrm>
    </dsp:sp>
    <dsp:sp modelId="{BEC79D8D-A604-4050-BC4F-86D4830C484A}">
      <dsp:nvSpPr>
        <dsp:cNvPr id="0" name=""/>
        <dsp:cNvSpPr/>
      </dsp:nvSpPr>
      <dsp:spPr>
        <a:xfrm>
          <a:off x="4191000" y="127000"/>
          <a:ext cx="1904999" cy="11430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البيع</a:t>
          </a:r>
          <a:endParaRPr lang="ar-IQ" sz="3300" kern="1200" dirty="0"/>
        </a:p>
      </dsp:txBody>
      <dsp:txXfrm>
        <a:off x="4191000" y="127000"/>
        <a:ext cx="1904999" cy="1143000"/>
      </dsp:txXfrm>
    </dsp:sp>
    <dsp:sp modelId="{963DB2CA-C84F-4459-ACA4-CAC281B99EF4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بحوث التسويق</a:t>
          </a:r>
          <a:endParaRPr lang="ar-IQ" sz="3300" kern="1200" dirty="0"/>
        </a:p>
      </dsp:txBody>
      <dsp:txXfrm>
        <a:off x="0" y="1460500"/>
        <a:ext cx="1904999" cy="1143000"/>
      </dsp:txXfrm>
    </dsp:sp>
    <dsp:sp modelId="{9B727FF9-EF5C-42BD-B701-516146ED6121}">
      <dsp:nvSpPr>
        <dsp:cNvPr id="0" name=""/>
        <dsp:cNvSpPr/>
      </dsp:nvSpPr>
      <dsp:spPr>
        <a:xfrm>
          <a:off x="2095500" y="1460500"/>
          <a:ext cx="1904999" cy="114300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خدمة العملاء</a:t>
          </a:r>
          <a:endParaRPr lang="ar-IQ" sz="3300" kern="1200" dirty="0"/>
        </a:p>
      </dsp:txBody>
      <dsp:txXfrm>
        <a:off x="2095500" y="1460500"/>
        <a:ext cx="1904999" cy="1143000"/>
      </dsp:txXfrm>
    </dsp:sp>
    <dsp:sp modelId="{CE3390E2-115A-460D-A026-A9D3D45A3492}">
      <dsp:nvSpPr>
        <dsp:cNvPr id="0" name=""/>
        <dsp:cNvSpPr/>
      </dsp:nvSpPr>
      <dsp:spPr>
        <a:xfrm>
          <a:off x="4191000" y="1460500"/>
          <a:ext cx="1904999" cy="1143000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سياسات المنتوجات</a:t>
          </a:r>
          <a:endParaRPr lang="ar-IQ" sz="3300" kern="1200" dirty="0"/>
        </a:p>
      </dsp:txBody>
      <dsp:txXfrm>
        <a:off x="4191000" y="1460500"/>
        <a:ext cx="1904999" cy="1143000"/>
      </dsp:txXfrm>
    </dsp:sp>
    <dsp:sp modelId="{328E6C8A-73E9-4260-AA2C-D98DC21AEC40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الشراء</a:t>
          </a:r>
          <a:endParaRPr lang="ar-IQ" sz="3300" kern="1200" dirty="0"/>
        </a:p>
      </dsp:txBody>
      <dsp:txXfrm>
        <a:off x="2095500" y="2793999"/>
        <a:ext cx="1904999" cy="1143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60CA7-779C-4EC7-9FFE-DF9B8EF2BDDF}">
      <dsp:nvSpPr>
        <dsp:cNvPr id="0" name=""/>
        <dsp:cNvSpPr/>
      </dsp:nvSpPr>
      <dsp:spPr>
        <a:xfrm>
          <a:off x="2586276" y="1401647"/>
          <a:ext cx="3439535" cy="3428579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kern="1200" dirty="0" smtClean="0"/>
            <a:t>مكونات البنية التحتية للتسويق الالكتروني</a:t>
          </a:r>
          <a:endParaRPr lang="ar-IQ" sz="4300" kern="1200" dirty="0"/>
        </a:p>
      </dsp:txBody>
      <dsp:txXfrm>
        <a:off x="3089984" y="1903751"/>
        <a:ext cx="2432119" cy="2424371"/>
      </dsp:txXfrm>
    </dsp:sp>
    <dsp:sp modelId="{317058BD-5BF0-4472-B3AE-73B7D8DE83C4}">
      <dsp:nvSpPr>
        <dsp:cNvPr id="0" name=""/>
        <dsp:cNvSpPr/>
      </dsp:nvSpPr>
      <dsp:spPr>
        <a:xfrm>
          <a:off x="3319929" y="291062"/>
          <a:ext cx="2006339" cy="1516155"/>
        </a:xfrm>
        <a:prstGeom prst="ellipse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>
              <a:solidFill>
                <a:schemeClr val="tx1"/>
              </a:solidFill>
            </a:rPr>
            <a:t>البنية التحتية الصلبة </a:t>
          </a:r>
          <a:endParaRPr lang="ar-IQ" sz="2600" kern="1200" dirty="0">
            <a:solidFill>
              <a:schemeClr val="tx1"/>
            </a:solidFill>
          </a:endParaRPr>
        </a:p>
      </dsp:txBody>
      <dsp:txXfrm>
        <a:off x="3613751" y="513098"/>
        <a:ext cx="1418695" cy="1072083"/>
      </dsp:txXfrm>
    </dsp:sp>
    <dsp:sp modelId="{B169EAD5-5CBE-40BD-937C-E1FE47222266}">
      <dsp:nvSpPr>
        <dsp:cNvPr id="0" name=""/>
        <dsp:cNvSpPr/>
      </dsp:nvSpPr>
      <dsp:spPr>
        <a:xfrm>
          <a:off x="5294440" y="3448408"/>
          <a:ext cx="1894446" cy="1493481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البنية التحتية الناعمة</a:t>
          </a:r>
          <a:endParaRPr lang="ar-IQ" sz="2600" kern="1200" dirty="0"/>
        </a:p>
      </dsp:txBody>
      <dsp:txXfrm>
        <a:off x="5571875" y="3667123"/>
        <a:ext cx="1339576" cy="1056051"/>
      </dsp:txXfrm>
    </dsp:sp>
    <dsp:sp modelId="{9E5AD3C0-3100-4018-AF70-FAEA0033A23F}">
      <dsp:nvSpPr>
        <dsp:cNvPr id="0" name=""/>
        <dsp:cNvSpPr/>
      </dsp:nvSpPr>
      <dsp:spPr>
        <a:xfrm>
          <a:off x="1284756" y="3501717"/>
          <a:ext cx="1980719" cy="1372224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>
              <a:solidFill>
                <a:schemeClr val="tx1"/>
              </a:solidFill>
            </a:rPr>
            <a:t>البنية التحتية البشرية</a:t>
          </a:r>
          <a:endParaRPr lang="ar-IQ" sz="2600" kern="1200" dirty="0">
            <a:solidFill>
              <a:schemeClr val="tx1"/>
            </a:solidFill>
          </a:endParaRPr>
        </a:p>
      </dsp:txBody>
      <dsp:txXfrm>
        <a:off x="1574826" y="3702675"/>
        <a:ext cx="1400579" cy="970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9140000">
            <a:off x="823155" y="1700111"/>
            <a:ext cx="5648623" cy="1220366"/>
          </a:xfrm>
        </p:spPr>
        <p:txBody>
          <a:bodyPr/>
          <a:lstStyle/>
          <a:p>
            <a:pPr algn="ctr"/>
            <a:r>
              <a:rPr lang="ar-IQ" sz="7200" b="1" dirty="0" smtClean="0">
                <a:cs typeface="+mn-cs"/>
              </a:rPr>
              <a:t>التسويق الالكتروني</a:t>
            </a:r>
            <a:endParaRPr lang="ar-IQ" sz="7200" b="1" dirty="0"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140000">
            <a:off x="2133730" y="2718997"/>
            <a:ext cx="7036777" cy="1124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ar-IQ" sz="5400" dirty="0" smtClean="0">
                <a:cs typeface="+mn-cs"/>
              </a:rPr>
              <a:t>الدكتورة ياسمين خضير</a:t>
            </a:r>
          </a:p>
          <a:p>
            <a:pPr algn="r"/>
            <a:endParaRPr lang="ar-IQ" sz="5400" dirty="0" smtClean="0">
              <a:cs typeface="+mn-cs"/>
            </a:endParaRPr>
          </a:p>
          <a:p>
            <a:pPr algn="just"/>
            <a:r>
              <a:rPr lang="ar-IQ" sz="3600" dirty="0" smtClean="0">
                <a:cs typeface="+mn-cs"/>
              </a:rPr>
              <a:t>   ادارة الاعمال – جامعة بغداد</a:t>
            </a:r>
          </a:p>
          <a:p>
            <a:pPr algn="r"/>
            <a:r>
              <a:rPr lang="ar-IQ" sz="5400" dirty="0" smtClean="0">
                <a:cs typeface="+mn-cs"/>
              </a:rPr>
              <a:t> </a:t>
            </a:r>
            <a:endParaRPr lang="ar-IQ" sz="5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8518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pPr algn="ctr"/>
            <a:r>
              <a:rPr lang="ar-IQ" sz="6000" dirty="0" smtClean="0"/>
              <a:t>   شكراً لحسن اصغائكم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2998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25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56886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4000" dirty="0" smtClean="0"/>
              <a:t>   </a:t>
            </a:r>
          </a:p>
          <a:p>
            <a:pPr algn="justLow"/>
            <a:endParaRPr lang="ar-IQ" sz="6600" dirty="0" smtClean="0">
              <a:solidFill>
                <a:srgbClr val="FF0000"/>
              </a:solidFill>
            </a:endParaRPr>
          </a:p>
          <a:p>
            <a:pPr algn="justLow"/>
            <a:r>
              <a:rPr lang="ar-IQ" sz="6600" dirty="0">
                <a:solidFill>
                  <a:srgbClr val="FF0000"/>
                </a:solidFill>
              </a:rPr>
              <a:t> </a:t>
            </a:r>
            <a:r>
              <a:rPr lang="ar-IQ" sz="6600" dirty="0" smtClean="0">
                <a:solidFill>
                  <a:srgbClr val="FF0000"/>
                </a:solidFill>
              </a:rPr>
              <a:t>  ماذا يقصد بمفهوم </a:t>
            </a:r>
            <a:r>
              <a:rPr lang="ar-IQ" sz="6600" dirty="0" smtClean="0">
                <a:solidFill>
                  <a:srgbClr val="FF0000"/>
                </a:solidFill>
              </a:rPr>
              <a:t>التسويق الالكتروني </a:t>
            </a:r>
            <a:r>
              <a:rPr lang="ar-IQ" sz="6600" dirty="0" smtClean="0">
                <a:solidFill>
                  <a:srgbClr val="FF0000"/>
                </a:solidFill>
              </a:rPr>
              <a:t>؟</a:t>
            </a:r>
            <a:endParaRPr lang="ar-IQ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26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0081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مفهوم </a:t>
            </a:r>
            <a:r>
              <a:rPr lang="ar-IQ" sz="6600" b="1" cap="none" dirty="0">
                <a:solidFill>
                  <a:schemeClr val="bg1"/>
                </a:solidFill>
              </a:rPr>
              <a:t>التسويق الالكتروني ؟</a:t>
            </a:r>
            <a:endParaRPr lang="ar-IQ" sz="66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60851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4000" dirty="0" smtClean="0"/>
              <a:t> </a:t>
            </a:r>
            <a:r>
              <a:rPr lang="ar-IQ" sz="4000" dirty="0" smtClean="0"/>
              <a:t> </a:t>
            </a:r>
          </a:p>
          <a:p>
            <a:pPr algn="justLow"/>
            <a:r>
              <a:rPr lang="ar-IQ" sz="4000" dirty="0"/>
              <a:t> </a:t>
            </a:r>
            <a:r>
              <a:rPr lang="ar-IQ" sz="4000" dirty="0" smtClean="0"/>
              <a:t> </a:t>
            </a:r>
            <a:r>
              <a:rPr lang="ar-IQ" sz="4000" dirty="0" smtClean="0"/>
              <a:t>هو عبارة عن تسويق الخدمات والمنتجات عن طريق شبكة الانترنت اي عرض الخدمات في الانترنت وتتم عملية البيع والشراء وعن طريق الانترنت، والذي اصبح ضرورة من ضروريات الحياة اليومية.</a:t>
            </a:r>
            <a:endParaRPr lang="ar-IQ" sz="6600" dirty="0" smtClean="0">
              <a:solidFill>
                <a:srgbClr val="FF0000"/>
              </a:solidFill>
            </a:endParaRPr>
          </a:p>
          <a:p>
            <a:pPr algn="justLow"/>
            <a:r>
              <a:rPr lang="ar-IQ" sz="6600" dirty="0">
                <a:solidFill>
                  <a:srgbClr val="FF0000"/>
                </a:solidFill>
              </a:rPr>
              <a:t> </a:t>
            </a:r>
            <a:r>
              <a:rPr lang="ar-IQ" sz="6600" dirty="0" smtClean="0">
                <a:solidFill>
                  <a:srgbClr val="FF0000"/>
                </a:solidFill>
              </a:rPr>
              <a:t>  </a:t>
            </a:r>
            <a:endParaRPr lang="ar-IQ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670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496855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ar-IQ" dirty="0"/>
          </a:p>
          <a:p>
            <a:r>
              <a:rPr lang="ar-IQ" sz="2800" dirty="0" smtClean="0"/>
              <a:t>1- من السهل الحصول على اية معلومات تخص المنتج على هذه الشبكة.</a:t>
            </a:r>
          </a:p>
          <a:p>
            <a:r>
              <a:rPr lang="ar-IQ" sz="2800" dirty="0" smtClean="0"/>
              <a:t>2- قصير ليتمكن بذلك اي مسوف من الترويج لسلعته وبيعها متخطياً بذلك الحدود المكانية لتواجده.</a:t>
            </a:r>
          </a:p>
          <a:p>
            <a:r>
              <a:rPr lang="ar-IQ" sz="2800" dirty="0" smtClean="0"/>
              <a:t>3- يساهم في فتح المجال امام الجميع للتسويق لمنتجاتهم دون التمييز بين الشركات الكبيرة والصغيرة.</a:t>
            </a:r>
          </a:p>
          <a:p>
            <a:r>
              <a:rPr lang="ar-IQ" sz="2800" dirty="0" smtClean="0"/>
              <a:t>4- تمتاز آليات وطرق التسويق الالكتروني بالتكلفة المنخفضة والسهولة </a:t>
            </a:r>
            <a:r>
              <a:rPr lang="ar-IQ" sz="2800" dirty="0" err="1" smtClean="0"/>
              <a:t>والسهولة</a:t>
            </a:r>
            <a:r>
              <a:rPr lang="ar-IQ" sz="2800" dirty="0" smtClean="0"/>
              <a:t> في التنفيذ مقارنة بالتسويق التقليدي.</a:t>
            </a:r>
          </a:p>
          <a:p>
            <a:r>
              <a:rPr lang="ar-IQ" sz="2800" dirty="0" smtClean="0"/>
              <a:t>5- يمكن استخدام مجموعة من التقنيات والبرامج المصاحبة لها في عملية الدعاية الاعلان.</a:t>
            </a:r>
            <a:endParaRPr lang="ar-IQ" sz="2800" dirty="0" smtClean="0"/>
          </a:p>
          <a:p>
            <a:endParaRPr lang="ar-IQ" sz="2800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9361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اهمية التسويق الالكتروني: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06816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96855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sz="3600" dirty="0" smtClean="0"/>
              <a:t>1- يتميز بانه يقدم خدمة واسعة للزبائن.</a:t>
            </a:r>
          </a:p>
          <a:p>
            <a:r>
              <a:rPr lang="ar-IQ" sz="3600" dirty="0" smtClean="0"/>
              <a:t>2- يجب استخدام عنصر الاثارة لجذب انتباه المستخدم للرسائل الالكترونية.</a:t>
            </a:r>
          </a:p>
          <a:p>
            <a:r>
              <a:rPr lang="ar-IQ" sz="3600" dirty="0" smtClean="0"/>
              <a:t>3- لا توجد قيود غير التكلفة على كمية المعلومات التي يمكن عرضها على الانترنت.</a:t>
            </a:r>
          </a:p>
          <a:p>
            <a:r>
              <a:rPr lang="ar-IQ" sz="3600" dirty="0" smtClean="0"/>
              <a:t>4- تزداد اهمية تجنب التسويق غير الصادق .</a:t>
            </a:r>
          </a:p>
          <a:p>
            <a:r>
              <a:rPr lang="ar-IQ" sz="3600" dirty="0" smtClean="0"/>
              <a:t>5- الاتصالات الالكترونية تفاعلية وتبادلية ويسبب هذا الاتصال ثنائي الاتجاه.</a:t>
            </a:r>
          </a:p>
          <a:p>
            <a:endParaRPr lang="ar-IQ" sz="2800" dirty="0" smtClean="0"/>
          </a:p>
          <a:p>
            <a:endParaRPr lang="ar-IQ" sz="2800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9361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خصائص التسويق الالكتروني: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127620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96855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sz="3600" b="0" dirty="0" smtClean="0"/>
              <a:t>6- افضل مواقع الويب هي الاكثر اثارة للاهتمام ويتم تحديث هذه المواقع </a:t>
            </a:r>
            <a:r>
              <a:rPr lang="ar-IQ" sz="3600" b="0" dirty="0" err="1" smtClean="0"/>
              <a:t>لابقاء</a:t>
            </a:r>
            <a:r>
              <a:rPr lang="ar-IQ" sz="3600" b="0" dirty="0" smtClean="0"/>
              <a:t> معلوماتها جديدة .</a:t>
            </a:r>
          </a:p>
          <a:p>
            <a:r>
              <a:rPr lang="ar-IQ" sz="3600" b="0" dirty="0" smtClean="0"/>
              <a:t>7- يمكن للشركات الصغيرة الوصول عبر الانترنت الى السوق الدولية.</a:t>
            </a:r>
          </a:p>
          <a:p>
            <a:r>
              <a:rPr lang="ar-IQ" sz="3600" b="0" dirty="0" smtClean="0"/>
              <a:t>8- مع الطبيعة الدولية للسوق عبر النت تلعب الاختلافات الحضارية والحساسيات الثقافية دوراً مهماً.</a:t>
            </a:r>
          </a:p>
          <a:p>
            <a:r>
              <a:rPr lang="ar-IQ" sz="3600" b="0" dirty="0" smtClean="0"/>
              <a:t>9- تسديد مبالغ الشراء غير امنه. </a:t>
            </a:r>
          </a:p>
          <a:p>
            <a:endParaRPr lang="ar-IQ" sz="2800" dirty="0" smtClean="0"/>
          </a:p>
          <a:p>
            <a:endParaRPr lang="ar-IQ" sz="2800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9361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خصائص التسويق الالكتروني: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3892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عناصر التسويق الالكتروني</a:t>
            </a:r>
            <a:endParaRPr lang="ar-IQ" sz="4800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89270814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0725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المجالات التي يخدمها التسويق الالكتروني</a:t>
            </a:r>
            <a:endParaRPr lang="ar-IQ" sz="4800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9064474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87154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dirty="0" smtClean="0"/>
              <a:t>      </a:t>
            </a:r>
          </a:p>
          <a:p>
            <a:pPr algn="justLow"/>
            <a:r>
              <a:rPr lang="ar-IQ" sz="3600" b="0" dirty="0" smtClean="0"/>
              <a:t>   </a:t>
            </a:r>
            <a:endParaRPr lang="ar-IQ" sz="4000" b="0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309823372"/>
              </p:ext>
            </p:extLst>
          </p:nvPr>
        </p:nvGraphicFramePr>
        <p:xfrm>
          <a:off x="323528" y="548680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4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870</TotalTime>
  <Words>295</Words>
  <Application>Microsoft Office PowerPoint</Application>
  <PresentationFormat>عرض على الشاشة (3:4)‏</PresentationFormat>
  <Paragraphs>64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زوايا</vt:lpstr>
      <vt:lpstr>التسويق الالكتروني</vt:lpstr>
      <vt:lpstr>عرض تقديمي في PowerPoint</vt:lpstr>
      <vt:lpstr>مفهوم التسويق الالكتروني ؟</vt:lpstr>
      <vt:lpstr>اهمية التسويق الالكتروني:</vt:lpstr>
      <vt:lpstr>خصائص التسويق الالكتروني:</vt:lpstr>
      <vt:lpstr>خصائص التسويق الالكتروني:</vt:lpstr>
      <vt:lpstr>عناصر التسويق الالكتروني</vt:lpstr>
      <vt:lpstr>المجالات التي يخدمها التسويق الالكتروني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الاستخبارات التسويقية</dc:title>
  <dc:creator>Maher</dc:creator>
  <cp:lastModifiedBy>Maher</cp:lastModifiedBy>
  <cp:revision>62</cp:revision>
  <dcterms:created xsi:type="dcterms:W3CDTF">2019-07-11T17:09:31Z</dcterms:created>
  <dcterms:modified xsi:type="dcterms:W3CDTF">2019-10-26T21:32:37Z</dcterms:modified>
</cp:coreProperties>
</file>