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ED6D-BA7E-47EA-B536-38FD18A888BA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E77-EAA6-4B19-BEC1-77F019C46E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ED6D-BA7E-47EA-B536-38FD18A888BA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E77-EAA6-4B19-BEC1-77F019C46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ED6D-BA7E-47EA-B536-38FD18A888BA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E77-EAA6-4B19-BEC1-77F019C46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ED6D-BA7E-47EA-B536-38FD18A888BA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E77-EAA6-4B19-BEC1-77F019C46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ED6D-BA7E-47EA-B536-38FD18A888BA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E77-EAA6-4B19-BEC1-77F019C46E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ED6D-BA7E-47EA-B536-38FD18A888BA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E77-EAA6-4B19-BEC1-77F019C46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ED6D-BA7E-47EA-B536-38FD18A888BA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E77-EAA6-4B19-BEC1-77F019C46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ED6D-BA7E-47EA-B536-38FD18A888BA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E77-EAA6-4B19-BEC1-77F019C46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ED6D-BA7E-47EA-B536-38FD18A888BA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E77-EAA6-4B19-BEC1-77F019C46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ED6D-BA7E-47EA-B536-38FD18A888BA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E77-EAA6-4B19-BEC1-77F019C46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ED6D-BA7E-47EA-B536-38FD18A888BA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959E77-EAA6-4B19-BEC1-77F019C46ED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04ED6D-BA7E-47EA-B536-38FD18A888BA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959E77-EAA6-4B19-BEC1-77F019C46ED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التطور التاريخي للتسويق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dirty="0" smtClean="0"/>
              <a:t>اعداد </a:t>
            </a:r>
          </a:p>
          <a:p>
            <a:pPr algn="ctr"/>
            <a:r>
              <a:rPr lang="ar-IQ" dirty="0" smtClean="0"/>
              <a:t>دكتورة سارة علي سعيد العامري </a:t>
            </a:r>
          </a:p>
          <a:p>
            <a:pPr algn="ctr"/>
            <a:r>
              <a:rPr lang="ar-IQ" dirty="0" smtClean="0"/>
              <a:t>قسم ادارة اعمال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DZ" dirty="0"/>
              <a:t>التسويق بمعناه الحالي حديث النشأة نسبيا, إذ يؤكد كل من "روبرت كينغ و جيرون </a:t>
            </a:r>
            <a:r>
              <a:rPr lang="ar-DZ" dirty="0" err="1"/>
              <a:t>ميكارتي</a:t>
            </a:r>
            <a:r>
              <a:rPr lang="ar-DZ" dirty="0"/>
              <a:t>" أن الإدارة في المؤسسات </a:t>
            </a:r>
            <a:r>
              <a:rPr lang="ar-DZ" dirty="0" err="1"/>
              <a:t>الإقتصادية</a:t>
            </a:r>
            <a:r>
              <a:rPr lang="ar-DZ" dirty="0"/>
              <a:t> لم يعرف مفهوم التسويق إلا في الخمسينات, حيث كان المفهوم السائد قبل ذلك هو مفهوم البيع, و يرى "روبرت كينغ" أن مفهوم التسويق قد تطور عبر المراحل الثلاث التالية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8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u="sng" dirty="0"/>
              <a:t>مرحلة التوجيه بالإنتاج (1900-1930):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DZ" dirty="0"/>
              <a:t>فيها كانت مشكلة الإنتاج هو محور انشغال الإدارة في المؤسسة, و لم يكن تعريف الإنتاج يواجه أي صعوبة لأن السوق لم تكن مشبعة, و لذا كان التركيز في هذه المرحلة على الإشباع الكمي للحاجات, و أنّ قضايا النوعية أو الجودة في الإنتاج كانت للمبادرة من مهندسي الإنتاج, و تميزت هذه المرحلة بعدما تدخل رجال البيع في قضايا الإنتاج و اقتصار وظيفتهم على إقناع المستهلك بأن ما أنتج هو ما يشبع حاجتك.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u="sng" dirty="0"/>
              <a:t>مرحلة التوجيه للبيع (1930-1950</a:t>
            </a:r>
            <a:r>
              <a:rPr lang="ar-DZ" b="1" u="sng" dirty="0" smtClean="0"/>
              <a:t>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DZ" dirty="0"/>
              <a:t>زاد الإنتاج بمعدلات كبيرة بفضل إدخال أساليب الإدارة العلمية في المشروعات و اقتصادها تميز بالإنتاج الكبير, ومن ثم برزت الحاجة لنظام توزيع قادر على تصريف هذا الإنتاج, و ازداد </a:t>
            </a:r>
            <a:r>
              <a:rPr lang="ar-DZ" dirty="0" err="1"/>
              <a:t>الإهتمام</a:t>
            </a:r>
            <a:r>
              <a:rPr lang="ar-DZ" dirty="0"/>
              <a:t> بوظيفة البيع, و لكن فلسفة البيع لم تتغير فازداد </a:t>
            </a:r>
            <a:r>
              <a:rPr lang="ar-DZ" dirty="0" err="1"/>
              <a:t>إستخدام</a:t>
            </a:r>
            <a:r>
              <a:rPr lang="ar-DZ" dirty="0"/>
              <a:t> الإعلان, وظهرت بحوث التسويق لتزويد إدارة المؤسسة بالمعلومات التسويقية اللازمة لترشيد قراراتها المتعلقة بالإنتاج و التخزين و التوزيع ...إلخ.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b="1" u="sng" dirty="0"/>
              <a:t>مرحلة التوجيه بالمفهوم التسويقي (من سنة 1950 إلـى اليوم</a:t>
            </a:r>
            <a:r>
              <a:rPr lang="ar-DZ" b="1" u="sng" dirty="0" smtClean="0"/>
              <a:t>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DZ" dirty="0"/>
              <a:t>فيها تبنت الإدارة في المؤسسة الإنتاجية فلسفة جديدة في الإنتاج مفهومها "الأسهل صنع ما يحب المستهلك أن يشتري من محاولة بيع ما يحب المنتج أن يصنع", و قد تميزت هذه المرحلة بالسرعة في ابتكار منتوجات جديدة لمسايرة سرعة تغير أذواق المستهلكين, و ازدادت شدة المنافسة من أجل جذب المستهلكين و كسب رضاهم. و قد ساعد على تطور هذا المفهوم عوامل كثيرة تكنولوجية, اقتصادية و اجتماعية.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303</Words>
  <Application>Microsoft Office PowerPoint</Application>
  <PresentationFormat>عرض على الشاشة (3:4)‏</PresentationFormat>
  <Paragraphs>11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التطور التاريخي للتسويق</vt:lpstr>
      <vt:lpstr>عرض تقديمي في PowerPoint</vt:lpstr>
      <vt:lpstr>مرحلة التوجيه بالإنتاج (1900-1930):</vt:lpstr>
      <vt:lpstr>مرحلة التوجيه للبيع (1930-1950)</vt:lpstr>
      <vt:lpstr>مرحلة التوجيه بالمفهوم التسويقي (من سنة 1950 إلـى اليوم)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التطور التاريخي للتسويق</dc:title>
  <dc:creator>Maher</dc:creator>
  <cp:lastModifiedBy>Maher</cp:lastModifiedBy>
  <cp:revision>1</cp:revision>
  <dcterms:created xsi:type="dcterms:W3CDTF">2019-10-23T21:43:20Z</dcterms:created>
  <dcterms:modified xsi:type="dcterms:W3CDTF">2019-10-23T21:53:06Z</dcterms:modified>
</cp:coreProperties>
</file>