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2" r:id="rId4"/>
    <p:sldId id="271" r:id="rId5"/>
    <p:sldId id="263" r:id="rId6"/>
    <p:sldId id="269" r:id="rId7"/>
    <p:sldId id="268" r:id="rId8"/>
    <p:sldId id="272" r:id="rId9"/>
    <p:sldId id="273" r:id="rId10"/>
    <p:sldId id="258" r:id="rId11"/>
    <p:sldId id="26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5EA22-1885-4154-929B-8792FBAEC4BA}"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608F0C7D-94ED-4891-8F09-1090BBAA46F7}">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التصميم</a:t>
          </a:r>
          <a:endParaRPr lang="ar-IQ" dirty="0"/>
        </a:p>
      </dgm:t>
    </dgm:pt>
    <dgm:pt modelId="{3A0CC5F3-7B52-436F-932E-9BC8B73E5BD1}" type="parTrans" cxnId="{6E98F98C-7390-4481-908D-E4FE51F75D8D}">
      <dgm:prSet/>
      <dgm:spPr/>
      <dgm:t>
        <a:bodyPr/>
        <a:lstStyle/>
        <a:p>
          <a:pPr rtl="1"/>
          <a:endParaRPr lang="ar-IQ"/>
        </a:p>
      </dgm:t>
    </dgm:pt>
    <dgm:pt modelId="{B2BFBBB5-6C3A-4ED9-80E0-A6477CBC1C25}" type="sibTrans" cxnId="{6E98F98C-7390-4481-908D-E4FE51F75D8D}">
      <dgm:prSet/>
      <dgm:spPr/>
      <dgm:t>
        <a:bodyPr/>
        <a:lstStyle/>
        <a:p>
          <a:pPr rtl="1"/>
          <a:endParaRPr lang="ar-IQ"/>
        </a:p>
      </dgm:t>
    </dgm:pt>
    <dgm:pt modelId="{30CC1779-A146-4ED1-936A-148F2AF23ACE}">
      <dgm:prSet phldrT="[نص]">
        <dgm:style>
          <a:lnRef idx="1">
            <a:schemeClr val="accent5"/>
          </a:lnRef>
          <a:fillRef idx="3">
            <a:schemeClr val="accent5"/>
          </a:fillRef>
          <a:effectRef idx="2">
            <a:schemeClr val="accent5"/>
          </a:effectRef>
          <a:fontRef idx="minor">
            <a:schemeClr val="lt1"/>
          </a:fontRef>
        </dgm:style>
      </dgm:prSet>
      <dgm:spPr/>
      <dgm:t>
        <a:bodyPr/>
        <a:lstStyle/>
        <a:p>
          <a:pPr rtl="1"/>
          <a:r>
            <a:rPr lang="ar-IQ" dirty="0" smtClean="0"/>
            <a:t>خدمات البائع</a:t>
          </a:r>
          <a:endParaRPr lang="ar-IQ" dirty="0"/>
        </a:p>
      </dgm:t>
    </dgm:pt>
    <dgm:pt modelId="{D62F1495-E4BA-4E7D-B4C0-90628F99D1D4}" type="parTrans" cxnId="{F1F247C2-CB84-4FD8-B569-88DB367FA649}">
      <dgm:prSet/>
      <dgm:spPr/>
      <dgm:t>
        <a:bodyPr/>
        <a:lstStyle/>
        <a:p>
          <a:pPr rtl="1"/>
          <a:endParaRPr lang="ar-IQ"/>
        </a:p>
      </dgm:t>
    </dgm:pt>
    <dgm:pt modelId="{98041CA5-CF97-4B84-A260-6DE3649B8C6A}" type="sibTrans" cxnId="{F1F247C2-CB84-4FD8-B569-88DB367FA649}">
      <dgm:prSet/>
      <dgm:spPr/>
      <dgm:t>
        <a:bodyPr/>
        <a:lstStyle/>
        <a:p>
          <a:pPr rtl="1"/>
          <a:endParaRPr lang="ar-IQ"/>
        </a:p>
      </dgm:t>
    </dgm:pt>
    <dgm:pt modelId="{D293C78D-6E28-493C-A2D0-E71FB7615622}">
      <dgm:prSet phldrT="[نص]">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IQ" dirty="0" smtClean="0"/>
            <a:t>نوعية وجودة المنتج</a:t>
          </a:r>
          <a:endParaRPr lang="ar-IQ" dirty="0"/>
        </a:p>
      </dgm:t>
    </dgm:pt>
    <dgm:pt modelId="{443C0027-3DF6-4AE4-B3DB-E53BBD2A5E67}" type="parTrans" cxnId="{6B352FBD-D99B-4D01-B605-065EF2C348BC}">
      <dgm:prSet/>
      <dgm:spPr/>
      <dgm:t>
        <a:bodyPr/>
        <a:lstStyle/>
        <a:p>
          <a:pPr rtl="1"/>
          <a:endParaRPr lang="ar-IQ"/>
        </a:p>
      </dgm:t>
    </dgm:pt>
    <dgm:pt modelId="{65E901A7-BF8D-4933-9517-2CDE3A1F4C96}" type="sibTrans" cxnId="{6B352FBD-D99B-4D01-B605-065EF2C348BC}">
      <dgm:prSet/>
      <dgm:spPr/>
      <dgm:t>
        <a:bodyPr/>
        <a:lstStyle/>
        <a:p>
          <a:pPr rtl="1"/>
          <a:endParaRPr lang="ar-IQ"/>
        </a:p>
      </dgm:t>
    </dgm:pt>
    <dgm:pt modelId="{980EA522-519F-4A42-9D29-D7534D946E0E}">
      <dgm:prSet phldrT="[نص]">
        <dgm:style>
          <a:lnRef idx="2">
            <a:schemeClr val="accent5">
              <a:shade val="50000"/>
            </a:schemeClr>
          </a:lnRef>
          <a:fillRef idx="1">
            <a:schemeClr val="accent5"/>
          </a:fillRef>
          <a:effectRef idx="0">
            <a:schemeClr val="accent5"/>
          </a:effectRef>
          <a:fontRef idx="minor">
            <a:schemeClr val="lt1"/>
          </a:fontRef>
        </dgm:style>
      </dgm:prSet>
      <dgm:spPr/>
      <dgm:t>
        <a:bodyPr/>
        <a:lstStyle/>
        <a:p>
          <a:pPr rtl="1"/>
          <a:r>
            <a:rPr lang="ar-IQ" dirty="0" smtClean="0"/>
            <a:t>الخصائص والسمات المادية للبضائع</a:t>
          </a:r>
          <a:endParaRPr lang="ar-IQ" dirty="0"/>
        </a:p>
      </dgm:t>
    </dgm:pt>
    <dgm:pt modelId="{1618E3A6-44EB-428F-B7DD-87C812CED57B}" type="parTrans" cxnId="{26F1EB0C-9B93-4081-B030-1A154FC4900F}">
      <dgm:prSet/>
      <dgm:spPr/>
      <dgm:t>
        <a:bodyPr/>
        <a:lstStyle/>
        <a:p>
          <a:pPr rtl="1"/>
          <a:endParaRPr lang="ar-IQ"/>
        </a:p>
      </dgm:t>
    </dgm:pt>
    <dgm:pt modelId="{91904031-D5B3-4EE3-8206-94A77CD61AC6}" type="sibTrans" cxnId="{26F1EB0C-9B93-4081-B030-1A154FC4900F}">
      <dgm:prSet/>
      <dgm:spPr/>
      <dgm:t>
        <a:bodyPr/>
        <a:lstStyle/>
        <a:p>
          <a:pPr rtl="1"/>
          <a:endParaRPr lang="ar-IQ"/>
        </a:p>
      </dgm:t>
    </dgm:pt>
    <dgm:pt modelId="{D8C89681-0039-4E00-BEDE-64D375592476}">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اللون</a:t>
          </a:r>
          <a:endParaRPr lang="ar-IQ" dirty="0"/>
        </a:p>
      </dgm:t>
    </dgm:pt>
    <dgm:pt modelId="{222894C8-FF78-4BC4-83C3-6D97A4FEB648}" type="parTrans" cxnId="{37D00828-1BC0-47E6-A0D0-3A8CBDBCE042}">
      <dgm:prSet/>
      <dgm:spPr/>
      <dgm:t>
        <a:bodyPr/>
        <a:lstStyle/>
        <a:p>
          <a:pPr rtl="1"/>
          <a:endParaRPr lang="ar-IQ"/>
        </a:p>
      </dgm:t>
    </dgm:pt>
    <dgm:pt modelId="{14D6FDE6-5CEB-47B9-B80A-9E73761A3DA2}" type="sibTrans" cxnId="{37D00828-1BC0-47E6-A0D0-3A8CBDBCE042}">
      <dgm:prSet/>
      <dgm:spPr/>
      <dgm:t>
        <a:bodyPr/>
        <a:lstStyle/>
        <a:p>
          <a:pPr rtl="1"/>
          <a:endParaRPr lang="ar-IQ"/>
        </a:p>
      </dgm:t>
    </dgm:pt>
    <dgm:pt modelId="{63EB0AA0-194F-4821-A367-400D68F949DF}">
      <dgm:prSet phldrT="[نص]">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ar-IQ" dirty="0" smtClean="0"/>
            <a:t>سمعة البائع</a:t>
          </a:r>
          <a:endParaRPr lang="ar-IQ" dirty="0"/>
        </a:p>
      </dgm:t>
    </dgm:pt>
    <dgm:pt modelId="{31E90261-BAC6-4714-9300-5EE6D8BD08EE}" type="parTrans" cxnId="{A58ACC56-2B42-4140-A1AE-9E70D010B6B1}">
      <dgm:prSet/>
      <dgm:spPr/>
      <dgm:t>
        <a:bodyPr/>
        <a:lstStyle/>
        <a:p>
          <a:pPr rtl="1"/>
          <a:endParaRPr lang="ar-IQ"/>
        </a:p>
      </dgm:t>
    </dgm:pt>
    <dgm:pt modelId="{A99C268E-4353-4456-90EF-83F185E1DDC3}" type="sibTrans" cxnId="{A58ACC56-2B42-4140-A1AE-9E70D010B6B1}">
      <dgm:prSet/>
      <dgm:spPr/>
      <dgm:t>
        <a:bodyPr/>
        <a:lstStyle/>
        <a:p>
          <a:pPr rtl="1"/>
          <a:endParaRPr lang="ar-IQ"/>
        </a:p>
      </dgm:t>
    </dgm:pt>
    <dgm:pt modelId="{873C8482-EBAF-449F-9B3B-3B36BA1119E8}">
      <dgm:prSet phldrT="[نص]">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ar-IQ" dirty="0" smtClean="0"/>
            <a:t>العلامة التجارية</a:t>
          </a:r>
          <a:endParaRPr lang="ar-IQ" dirty="0"/>
        </a:p>
      </dgm:t>
    </dgm:pt>
    <dgm:pt modelId="{2DE5E2A2-E540-4A34-A1B7-74A7AEB61C9D}" type="parTrans" cxnId="{A5132008-BEEE-4CD1-BC66-32245585F6C2}">
      <dgm:prSet/>
      <dgm:spPr/>
      <dgm:t>
        <a:bodyPr/>
        <a:lstStyle/>
        <a:p>
          <a:pPr rtl="1"/>
          <a:endParaRPr lang="ar-IQ"/>
        </a:p>
      </dgm:t>
    </dgm:pt>
    <dgm:pt modelId="{915EC4DC-4978-4C6E-88AD-9314D0ED54EA}" type="sibTrans" cxnId="{A5132008-BEEE-4CD1-BC66-32245585F6C2}">
      <dgm:prSet/>
      <dgm:spPr/>
      <dgm:t>
        <a:bodyPr/>
        <a:lstStyle/>
        <a:p>
          <a:pPr rtl="1"/>
          <a:endParaRPr lang="ar-IQ"/>
        </a:p>
      </dgm:t>
    </dgm:pt>
    <dgm:pt modelId="{AD8F7ED7-A0EC-4301-A27E-A85808B929C7}">
      <dgm:prSet phldrT="[نص]">
        <dgm:style>
          <a:lnRef idx="3">
            <a:schemeClr val="lt1"/>
          </a:lnRef>
          <a:fillRef idx="1">
            <a:schemeClr val="accent1"/>
          </a:fillRef>
          <a:effectRef idx="1">
            <a:schemeClr val="accent1"/>
          </a:effectRef>
          <a:fontRef idx="minor">
            <a:schemeClr val="lt1"/>
          </a:fontRef>
        </dgm:style>
      </dgm:prSet>
      <dgm:spPr/>
      <dgm:t>
        <a:bodyPr/>
        <a:lstStyle/>
        <a:p>
          <a:pPr rtl="1"/>
          <a:r>
            <a:rPr lang="ar-IQ" dirty="0" smtClean="0"/>
            <a:t>ضمان المنتج</a:t>
          </a:r>
          <a:endParaRPr lang="ar-IQ" dirty="0"/>
        </a:p>
      </dgm:t>
    </dgm:pt>
    <dgm:pt modelId="{F9E211EB-5937-49BA-9BD1-620DB3204D50}" type="parTrans" cxnId="{D5E47E6C-2982-4F31-93AE-749099527DA5}">
      <dgm:prSet/>
      <dgm:spPr/>
      <dgm:t>
        <a:bodyPr/>
        <a:lstStyle/>
        <a:p>
          <a:pPr rtl="1"/>
          <a:endParaRPr lang="ar-IQ"/>
        </a:p>
      </dgm:t>
    </dgm:pt>
    <dgm:pt modelId="{E0AA1C4A-2EBE-42E9-88A9-D3B020871E6D}" type="sibTrans" cxnId="{D5E47E6C-2982-4F31-93AE-749099527DA5}">
      <dgm:prSet/>
      <dgm:spPr/>
      <dgm:t>
        <a:bodyPr/>
        <a:lstStyle/>
        <a:p>
          <a:pPr rtl="1"/>
          <a:endParaRPr lang="ar-IQ"/>
        </a:p>
      </dgm:t>
    </dgm:pt>
    <dgm:pt modelId="{6A212210-A32C-49B1-B88E-96AA70323B42}">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t>السعر</a:t>
          </a:r>
          <a:endParaRPr lang="ar-IQ" dirty="0"/>
        </a:p>
      </dgm:t>
    </dgm:pt>
    <dgm:pt modelId="{4C705B4D-F5DE-4094-BA23-75C92E766EE0}" type="sibTrans" cxnId="{C141AD36-70C2-4058-9FFE-513BA32681A8}">
      <dgm:prSet/>
      <dgm:spPr/>
      <dgm:t>
        <a:bodyPr/>
        <a:lstStyle/>
        <a:p>
          <a:pPr rtl="1"/>
          <a:endParaRPr lang="ar-IQ"/>
        </a:p>
      </dgm:t>
    </dgm:pt>
    <dgm:pt modelId="{37C52B3E-A1EF-4487-9982-B9C961BE60D3}" type="parTrans" cxnId="{C141AD36-70C2-4058-9FFE-513BA32681A8}">
      <dgm:prSet/>
      <dgm:spPr/>
      <dgm:t>
        <a:bodyPr/>
        <a:lstStyle/>
        <a:p>
          <a:pPr rtl="1"/>
          <a:endParaRPr lang="ar-IQ"/>
        </a:p>
      </dgm:t>
    </dgm:pt>
    <dgm:pt modelId="{19291115-AECE-4A98-A494-1A974002E970}" type="pres">
      <dgm:prSet presAssocID="{F315EA22-1885-4154-929B-8792FBAEC4BA}" presName="diagram" presStyleCnt="0">
        <dgm:presLayoutVars>
          <dgm:dir/>
          <dgm:resizeHandles val="exact"/>
        </dgm:presLayoutVars>
      </dgm:prSet>
      <dgm:spPr/>
    </dgm:pt>
    <dgm:pt modelId="{04E020BC-4E2F-49AF-AD6C-D531602D2484}" type="pres">
      <dgm:prSet presAssocID="{608F0C7D-94ED-4891-8F09-1090BBAA46F7}" presName="node" presStyleLbl="node1" presStyleIdx="0" presStyleCnt="9" custScaleX="74598" custScaleY="68511" custLinFactNeighborX="-21282" custLinFactNeighborY="61219">
        <dgm:presLayoutVars>
          <dgm:bulletEnabled val="1"/>
        </dgm:presLayoutVars>
      </dgm:prSet>
      <dgm:spPr/>
    </dgm:pt>
    <dgm:pt modelId="{B77001CA-C126-4583-B40E-37F82398D9EE}" type="pres">
      <dgm:prSet presAssocID="{B2BFBBB5-6C3A-4ED9-80E0-A6477CBC1C25}" presName="sibTrans" presStyleCnt="0"/>
      <dgm:spPr/>
    </dgm:pt>
    <dgm:pt modelId="{ADFB016F-D6EE-46DE-A71F-BB80314859E2}" type="pres">
      <dgm:prSet presAssocID="{30CC1779-A146-4ED1-936A-148F2AF23ACE}" presName="node" presStyleLbl="node1" presStyleIdx="1" presStyleCnt="9" custScaleX="83929" custScaleY="63168" custLinFactNeighborX="78784" custLinFactNeighborY="-53328">
        <dgm:presLayoutVars>
          <dgm:bulletEnabled val="1"/>
        </dgm:presLayoutVars>
      </dgm:prSet>
      <dgm:spPr/>
    </dgm:pt>
    <dgm:pt modelId="{0D5EFCC6-B01E-48B9-B2F4-46DC8A5754D8}" type="pres">
      <dgm:prSet presAssocID="{98041CA5-CF97-4B84-A260-6DE3649B8C6A}" presName="sibTrans" presStyleCnt="0"/>
      <dgm:spPr/>
    </dgm:pt>
    <dgm:pt modelId="{E848C325-E892-44AA-B190-DBDC954B9156}" type="pres">
      <dgm:prSet presAssocID="{6A212210-A32C-49B1-B88E-96AA70323B42}" presName="node" presStyleLbl="node1" presStyleIdx="2" presStyleCnt="9" custScaleX="67812" custScaleY="60831" custLinFactNeighborX="-95696" custLinFactNeighborY="-54497">
        <dgm:presLayoutVars>
          <dgm:bulletEnabled val="1"/>
        </dgm:presLayoutVars>
      </dgm:prSet>
      <dgm:spPr/>
      <dgm:t>
        <a:bodyPr/>
        <a:lstStyle/>
        <a:p>
          <a:pPr rtl="1"/>
          <a:endParaRPr lang="ar-IQ"/>
        </a:p>
      </dgm:t>
    </dgm:pt>
    <dgm:pt modelId="{43F27A5B-63CF-4E13-B39F-46050778F96B}" type="pres">
      <dgm:prSet presAssocID="{4C705B4D-F5DE-4094-BA23-75C92E766EE0}" presName="sibTrans" presStyleCnt="0"/>
      <dgm:spPr/>
    </dgm:pt>
    <dgm:pt modelId="{0CEADFBE-1082-4A4D-AD95-D98D68B408DC}" type="pres">
      <dgm:prSet presAssocID="{D293C78D-6E28-493C-A2D0-E71FB7615622}" presName="node" presStyleLbl="node1" presStyleIdx="3" presStyleCnt="9" custScaleX="93850" custScaleY="65650" custLinFactNeighborX="31861" custLinFactNeighborY="-53514">
        <dgm:presLayoutVars>
          <dgm:bulletEnabled val="1"/>
        </dgm:presLayoutVars>
      </dgm:prSet>
      <dgm:spPr/>
      <dgm:t>
        <a:bodyPr/>
        <a:lstStyle/>
        <a:p>
          <a:pPr rtl="1"/>
          <a:endParaRPr lang="ar-IQ"/>
        </a:p>
      </dgm:t>
    </dgm:pt>
    <dgm:pt modelId="{5C98D5B0-9A4E-4734-B594-83BCC8E366D0}" type="pres">
      <dgm:prSet presAssocID="{65E901A7-BF8D-4933-9517-2CDE3A1F4C96}" presName="sibTrans" presStyleCnt="0"/>
      <dgm:spPr/>
    </dgm:pt>
    <dgm:pt modelId="{141276CF-E3C5-4988-985E-4B7CEC399C1D}" type="pres">
      <dgm:prSet presAssocID="{980EA522-519F-4A42-9D29-D7534D946E0E}" presName="node" presStyleLbl="node1" presStyleIdx="4" presStyleCnt="9" custScaleX="115468" custScaleY="77719" custLinFactX="100000" custLinFactY="32317" custLinFactNeighborX="142145" custLinFactNeighborY="100000">
        <dgm:presLayoutVars>
          <dgm:bulletEnabled val="1"/>
        </dgm:presLayoutVars>
      </dgm:prSet>
      <dgm:spPr/>
    </dgm:pt>
    <dgm:pt modelId="{0EC6CDE2-7B1D-467A-BB44-59D4FEAF0121}" type="pres">
      <dgm:prSet presAssocID="{91904031-D5B3-4EE3-8206-94A77CD61AC6}" presName="sibTrans" presStyleCnt="0"/>
      <dgm:spPr/>
    </dgm:pt>
    <dgm:pt modelId="{1977FFE5-06EF-4FD7-91B5-CEEA35CDD7EC}" type="pres">
      <dgm:prSet presAssocID="{D8C89681-0039-4E00-BEDE-64D375592476}" presName="node" presStyleLbl="node1" presStyleIdx="5" presStyleCnt="9" custScaleX="75238" custScaleY="54577" custLinFactX="-21477" custLinFactY="-47308" custLinFactNeighborX="-100000" custLinFactNeighborY="-100000">
        <dgm:presLayoutVars>
          <dgm:bulletEnabled val="1"/>
        </dgm:presLayoutVars>
      </dgm:prSet>
      <dgm:spPr/>
    </dgm:pt>
    <dgm:pt modelId="{01D50AF3-C8C1-46C7-8976-FCFAD22EEC9E}" type="pres">
      <dgm:prSet presAssocID="{14D6FDE6-5CEB-47B9-B80A-9E73761A3DA2}" presName="sibTrans" presStyleCnt="0"/>
      <dgm:spPr/>
    </dgm:pt>
    <dgm:pt modelId="{B4B61157-5E4D-4756-A5F2-9FF792B7460D}" type="pres">
      <dgm:prSet presAssocID="{63EB0AA0-194F-4821-A367-400D68F949DF}" presName="node" presStyleLbl="node1" presStyleIdx="6" presStyleCnt="9" custScaleX="75745" custScaleY="64050" custLinFactY="43564" custLinFactNeighborX="-96838" custLinFactNeighborY="100000">
        <dgm:presLayoutVars>
          <dgm:bulletEnabled val="1"/>
        </dgm:presLayoutVars>
      </dgm:prSet>
      <dgm:spPr/>
    </dgm:pt>
    <dgm:pt modelId="{0513411A-5D23-49FD-9242-2C8CFCCCDBCD}" type="pres">
      <dgm:prSet presAssocID="{A99C268E-4353-4456-90EF-83F185E1DDC3}" presName="sibTrans" presStyleCnt="0"/>
      <dgm:spPr/>
    </dgm:pt>
    <dgm:pt modelId="{73A42BAF-AEBB-4C7E-829C-5D29A1C5A875}" type="pres">
      <dgm:prSet presAssocID="{873C8482-EBAF-449F-9B3B-3B36BA1119E8}" presName="node" presStyleLbl="node1" presStyleIdx="7" presStyleCnt="9" custScaleX="87546" custScaleY="77126" custLinFactNeighborX="9903" custLinFactNeighborY="-9109">
        <dgm:presLayoutVars>
          <dgm:bulletEnabled val="1"/>
        </dgm:presLayoutVars>
      </dgm:prSet>
      <dgm:spPr/>
    </dgm:pt>
    <dgm:pt modelId="{9E5D6013-F1CC-4AD6-B52B-339C601B8E4E}" type="pres">
      <dgm:prSet presAssocID="{915EC4DC-4978-4C6E-88AD-9314D0ED54EA}" presName="sibTrans" presStyleCnt="0"/>
      <dgm:spPr/>
    </dgm:pt>
    <dgm:pt modelId="{58D6635E-279D-47C1-8380-12CEDFD0EB07}" type="pres">
      <dgm:prSet presAssocID="{AD8F7ED7-A0EC-4301-A27E-A85808B929C7}" presName="node" presStyleLbl="node1" presStyleIdx="8" presStyleCnt="9" custScaleX="87498" custScaleY="77126" custLinFactX="-43984" custLinFactNeighborX="-100000" custLinFactNeighborY="9107">
        <dgm:presLayoutVars>
          <dgm:bulletEnabled val="1"/>
        </dgm:presLayoutVars>
      </dgm:prSet>
      <dgm:spPr/>
    </dgm:pt>
  </dgm:ptLst>
  <dgm:cxnLst>
    <dgm:cxn modelId="{9566F347-E6FB-4781-8231-DE1EBFF9D500}" type="presOf" srcId="{AD8F7ED7-A0EC-4301-A27E-A85808B929C7}" destId="{58D6635E-279D-47C1-8380-12CEDFD0EB07}" srcOrd="0" destOrd="0" presId="urn:microsoft.com/office/officeart/2005/8/layout/default"/>
    <dgm:cxn modelId="{093EA473-EF95-4163-A11D-324A1FCA3907}" type="presOf" srcId="{D8C89681-0039-4E00-BEDE-64D375592476}" destId="{1977FFE5-06EF-4FD7-91B5-CEEA35CDD7EC}" srcOrd="0" destOrd="0" presId="urn:microsoft.com/office/officeart/2005/8/layout/default"/>
    <dgm:cxn modelId="{1AC20508-4A4A-440C-A914-3ACC61EC4735}" type="presOf" srcId="{30CC1779-A146-4ED1-936A-148F2AF23ACE}" destId="{ADFB016F-D6EE-46DE-A71F-BB80314859E2}" srcOrd="0" destOrd="0" presId="urn:microsoft.com/office/officeart/2005/8/layout/default"/>
    <dgm:cxn modelId="{6B352FBD-D99B-4D01-B605-065EF2C348BC}" srcId="{F315EA22-1885-4154-929B-8792FBAEC4BA}" destId="{D293C78D-6E28-493C-A2D0-E71FB7615622}" srcOrd="3" destOrd="0" parTransId="{443C0027-3DF6-4AE4-B3DB-E53BBD2A5E67}" sibTransId="{65E901A7-BF8D-4933-9517-2CDE3A1F4C96}"/>
    <dgm:cxn modelId="{D5E47E6C-2982-4F31-93AE-749099527DA5}" srcId="{F315EA22-1885-4154-929B-8792FBAEC4BA}" destId="{AD8F7ED7-A0EC-4301-A27E-A85808B929C7}" srcOrd="8" destOrd="0" parTransId="{F9E211EB-5937-49BA-9BD1-620DB3204D50}" sibTransId="{E0AA1C4A-2EBE-42E9-88A9-D3B020871E6D}"/>
    <dgm:cxn modelId="{913E1310-D7AC-4FEF-A175-2C45771B9B73}" type="presOf" srcId="{873C8482-EBAF-449F-9B3B-3B36BA1119E8}" destId="{73A42BAF-AEBB-4C7E-829C-5D29A1C5A875}" srcOrd="0" destOrd="0" presId="urn:microsoft.com/office/officeart/2005/8/layout/default"/>
    <dgm:cxn modelId="{E3E95A59-2411-42B2-9C87-DEED6B2514E8}" type="presOf" srcId="{D293C78D-6E28-493C-A2D0-E71FB7615622}" destId="{0CEADFBE-1082-4A4D-AD95-D98D68B408DC}" srcOrd="0" destOrd="0" presId="urn:microsoft.com/office/officeart/2005/8/layout/default"/>
    <dgm:cxn modelId="{CF6BAC27-8BAA-4E82-93BA-5D2F520FA041}" type="presOf" srcId="{63EB0AA0-194F-4821-A367-400D68F949DF}" destId="{B4B61157-5E4D-4756-A5F2-9FF792B7460D}" srcOrd="0" destOrd="0" presId="urn:microsoft.com/office/officeart/2005/8/layout/default"/>
    <dgm:cxn modelId="{C141AD36-70C2-4058-9FFE-513BA32681A8}" srcId="{F315EA22-1885-4154-929B-8792FBAEC4BA}" destId="{6A212210-A32C-49B1-B88E-96AA70323B42}" srcOrd="2" destOrd="0" parTransId="{37C52B3E-A1EF-4487-9982-B9C961BE60D3}" sibTransId="{4C705B4D-F5DE-4094-BA23-75C92E766EE0}"/>
    <dgm:cxn modelId="{6E98F98C-7390-4481-908D-E4FE51F75D8D}" srcId="{F315EA22-1885-4154-929B-8792FBAEC4BA}" destId="{608F0C7D-94ED-4891-8F09-1090BBAA46F7}" srcOrd="0" destOrd="0" parTransId="{3A0CC5F3-7B52-436F-932E-9BC8B73E5BD1}" sibTransId="{B2BFBBB5-6C3A-4ED9-80E0-A6477CBC1C25}"/>
    <dgm:cxn modelId="{BA30EEF6-F424-4299-9DD5-C0AB8F9C66D8}" type="presOf" srcId="{F315EA22-1885-4154-929B-8792FBAEC4BA}" destId="{19291115-AECE-4A98-A494-1A974002E970}" srcOrd="0" destOrd="0" presId="urn:microsoft.com/office/officeart/2005/8/layout/default"/>
    <dgm:cxn modelId="{A8BA4C57-BCE9-4DEE-951C-60CCFA474E0D}" type="presOf" srcId="{980EA522-519F-4A42-9D29-D7534D946E0E}" destId="{141276CF-E3C5-4988-985E-4B7CEC399C1D}" srcOrd="0" destOrd="0" presId="urn:microsoft.com/office/officeart/2005/8/layout/default"/>
    <dgm:cxn modelId="{E09237DF-EEBA-4E25-8747-0A52B9C00EFA}" type="presOf" srcId="{608F0C7D-94ED-4891-8F09-1090BBAA46F7}" destId="{04E020BC-4E2F-49AF-AD6C-D531602D2484}" srcOrd="0" destOrd="0" presId="urn:microsoft.com/office/officeart/2005/8/layout/default"/>
    <dgm:cxn modelId="{95A3D14F-93FD-4E30-A76D-65EF14534288}" type="presOf" srcId="{6A212210-A32C-49B1-B88E-96AA70323B42}" destId="{E848C325-E892-44AA-B190-DBDC954B9156}" srcOrd="0" destOrd="0" presId="urn:microsoft.com/office/officeart/2005/8/layout/default"/>
    <dgm:cxn modelId="{A58ACC56-2B42-4140-A1AE-9E70D010B6B1}" srcId="{F315EA22-1885-4154-929B-8792FBAEC4BA}" destId="{63EB0AA0-194F-4821-A367-400D68F949DF}" srcOrd="6" destOrd="0" parTransId="{31E90261-BAC6-4714-9300-5EE6D8BD08EE}" sibTransId="{A99C268E-4353-4456-90EF-83F185E1DDC3}"/>
    <dgm:cxn modelId="{37D00828-1BC0-47E6-A0D0-3A8CBDBCE042}" srcId="{F315EA22-1885-4154-929B-8792FBAEC4BA}" destId="{D8C89681-0039-4E00-BEDE-64D375592476}" srcOrd="5" destOrd="0" parTransId="{222894C8-FF78-4BC4-83C3-6D97A4FEB648}" sibTransId="{14D6FDE6-5CEB-47B9-B80A-9E73761A3DA2}"/>
    <dgm:cxn modelId="{26F1EB0C-9B93-4081-B030-1A154FC4900F}" srcId="{F315EA22-1885-4154-929B-8792FBAEC4BA}" destId="{980EA522-519F-4A42-9D29-D7534D946E0E}" srcOrd="4" destOrd="0" parTransId="{1618E3A6-44EB-428F-B7DD-87C812CED57B}" sibTransId="{91904031-D5B3-4EE3-8206-94A77CD61AC6}"/>
    <dgm:cxn modelId="{A5132008-BEEE-4CD1-BC66-32245585F6C2}" srcId="{F315EA22-1885-4154-929B-8792FBAEC4BA}" destId="{873C8482-EBAF-449F-9B3B-3B36BA1119E8}" srcOrd="7" destOrd="0" parTransId="{2DE5E2A2-E540-4A34-A1B7-74A7AEB61C9D}" sibTransId="{915EC4DC-4978-4C6E-88AD-9314D0ED54EA}"/>
    <dgm:cxn modelId="{F1F247C2-CB84-4FD8-B569-88DB367FA649}" srcId="{F315EA22-1885-4154-929B-8792FBAEC4BA}" destId="{30CC1779-A146-4ED1-936A-148F2AF23ACE}" srcOrd="1" destOrd="0" parTransId="{D62F1495-E4BA-4E7D-B4C0-90628F99D1D4}" sibTransId="{98041CA5-CF97-4B84-A260-6DE3649B8C6A}"/>
    <dgm:cxn modelId="{F07A17C2-9E3D-452B-B90A-8EDF3D0CBBE9}" type="presParOf" srcId="{19291115-AECE-4A98-A494-1A974002E970}" destId="{04E020BC-4E2F-49AF-AD6C-D531602D2484}" srcOrd="0" destOrd="0" presId="urn:microsoft.com/office/officeart/2005/8/layout/default"/>
    <dgm:cxn modelId="{E43124FB-5C49-4A52-A25C-53DA13B04DDC}" type="presParOf" srcId="{19291115-AECE-4A98-A494-1A974002E970}" destId="{B77001CA-C126-4583-B40E-37F82398D9EE}" srcOrd="1" destOrd="0" presId="urn:microsoft.com/office/officeart/2005/8/layout/default"/>
    <dgm:cxn modelId="{914C0D1C-A386-4DCE-A839-E0DB536F7011}" type="presParOf" srcId="{19291115-AECE-4A98-A494-1A974002E970}" destId="{ADFB016F-D6EE-46DE-A71F-BB80314859E2}" srcOrd="2" destOrd="0" presId="urn:microsoft.com/office/officeart/2005/8/layout/default"/>
    <dgm:cxn modelId="{26D7FF58-4109-468C-8B68-642B44FBD75F}" type="presParOf" srcId="{19291115-AECE-4A98-A494-1A974002E970}" destId="{0D5EFCC6-B01E-48B9-B2F4-46DC8A5754D8}" srcOrd="3" destOrd="0" presId="urn:microsoft.com/office/officeart/2005/8/layout/default"/>
    <dgm:cxn modelId="{AB581CAD-F658-40FE-9733-0E572D720B65}" type="presParOf" srcId="{19291115-AECE-4A98-A494-1A974002E970}" destId="{E848C325-E892-44AA-B190-DBDC954B9156}" srcOrd="4" destOrd="0" presId="urn:microsoft.com/office/officeart/2005/8/layout/default"/>
    <dgm:cxn modelId="{1A5BDFA8-31E0-41C0-9ED5-41EF31BFDCB2}" type="presParOf" srcId="{19291115-AECE-4A98-A494-1A974002E970}" destId="{43F27A5B-63CF-4E13-B39F-46050778F96B}" srcOrd="5" destOrd="0" presId="urn:microsoft.com/office/officeart/2005/8/layout/default"/>
    <dgm:cxn modelId="{C06D55B8-84C9-488B-8E62-9032D640E688}" type="presParOf" srcId="{19291115-AECE-4A98-A494-1A974002E970}" destId="{0CEADFBE-1082-4A4D-AD95-D98D68B408DC}" srcOrd="6" destOrd="0" presId="urn:microsoft.com/office/officeart/2005/8/layout/default"/>
    <dgm:cxn modelId="{A7CCF2BC-2EA1-40AF-9B9B-D018EDC417B1}" type="presParOf" srcId="{19291115-AECE-4A98-A494-1A974002E970}" destId="{5C98D5B0-9A4E-4734-B594-83BCC8E366D0}" srcOrd="7" destOrd="0" presId="urn:microsoft.com/office/officeart/2005/8/layout/default"/>
    <dgm:cxn modelId="{6E4B1FD9-15B3-4874-BAB1-EB9A97CFD5A5}" type="presParOf" srcId="{19291115-AECE-4A98-A494-1A974002E970}" destId="{141276CF-E3C5-4988-985E-4B7CEC399C1D}" srcOrd="8" destOrd="0" presId="urn:microsoft.com/office/officeart/2005/8/layout/default"/>
    <dgm:cxn modelId="{A37BBAA3-8F9A-4E85-863F-D09D8E136CBB}" type="presParOf" srcId="{19291115-AECE-4A98-A494-1A974002E970}" destId="{0EC6CDE2-7B1D-467A-BB44-59D4FEAF0121}" srcOrd="9" destOrd="0" presId="urn:microsoft.com/office/officeart/2005/8/layout/default"/>
    <dgm:cxn modelId="{3161AD0C-C590-47DD-894F-6CA9965A4454}" type="presParOf" srcId="{19291115-AECE-4A98-A494-1A974002E970}" destId="{1977FFE5-06EF-4FD7-91B5-CEEA35CDD7EC}" srcOrd="10" destOrd="0" presId="urn:microsoft.com/office/officeart/2005/8/layout/default"/>
    <dgm:cxn modelId="{FD9B227C-A52D-4D1D-AA9A-323EE7595F8D}" type="presParOf" srcId="{19291115-AECE-4A98-A494-1A974002E970}" destId="{01D50AF3-C8C1-46C7-8976-FCFAD22EEC9E}" srcOrd="11" destOrd="0" presId="urn:microsoft.com/office/officeart/2005/8/layout/default"/>
    <dgm:cxn modelId="{AAB8F324-6A95-41D7-A3E3-4BFEF6CDF1C2}" type="presParOf" srcId="{19291115-AECE-4A98-A494-1A974002E970}" destId="{B4B61157-5E4D-4756-A5F2-9FF792B7460D}" srcOrd="12" destOrd="0" presId="urn:microsoft.com/office/officeart/2005/8/layout/default"/>
    <dgm:cxn modelId="{1F852AAB-508A-4421-A614-563285FAB653}" type="presParOf" srcId="{19291115-AECE-4A98-A494-1A974002E970}" destId="{0513411A-5D23-49FD-9242-2C8CFCCCDBCD}" srcOrd="13" destOrd="0" presId="urn:microsoft.com/office/officeart/2005/8/layout/default"/>
    <dgm:cxn modelId="{1B82DD7E-33CC-418D-8658-9C45FE7040B6}" type="presParOf" srcId="{19291115-AECE-4A98-A494-1A974002E970}" destId="{73A42BAF-AEBB-4C7E-829C-5D29A1C5A875}" srcOrd="14" destOrd="0" presId="urn:microsoft.com/office/officeart/2005/8/layout/default"/>
    <dgm:cxn modelId="{2B9ACA50-AF72-4FD1-A6DE-2AB486B42000}" type="presParOf" srcId="{19291115-AECE-4A98-A494-1A974002E970}" destId="{9E5D6013-F1CC-4AD6-B52B-339C601B8E4E}" srcOrd="15" destOrd="0" presId="urn:microsoft.com/office/officeart/2005/8/layout/default"/>
    <dgm:cxn modelId="{F5842CD8-8997-448A-A643-1E68BA8C8A19}" type="presParOf" srcId="{19291115-AECE-4A98-A494-1A974002E970}" destId="{58D6635E-279D-47C1-8380-12CEDFD0EB0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F61D20-126A-4B77-9807-49D67EDE4140}"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pPr rtl="1"/>
          <a:endParaRPr lang="ar-IQ"/>
        </a:p>
      </dgm:t>
    </dgm:pt>
    <dgm:pt modelId="{80E27D2C-5822-4B5A-AFB3-C73CD781586C}">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300" b="1" dirty="0" smtClean="0"/>
            <a:t>خدمات اضافية تتعلق بالمنتج</a:t>
          </a:r>
          <a:endParaRPr lang="ar-IQ" sz="2300" b="1" dirty="0"/>
        </a:p>
      </dgm:t>
    </dgm:pt>
    <dgm:pt modelId="{D6A47FCF-E4C1-4A10-9FF3-8D40A28262C9}" type="parTrans" cxnId="{AF9CBC57-16D0-4679-A231-45772A208677}">
      <dgm:prSet/>
      <dgm:spPr/>
      <dgm:t>
        <a:bodyPr/>
        <a:lstStyle/>
        <a:p>
          <a:pPr rtl="1"/>
          <a:endParaRPr lang="ar-IQ"/>
        </a:p>
      </dgm:t>
    </dgm:pt>
    <dgm:pt modelId="{9BFD68DD-B0C1-4FDA-ADAD-C9C259A01C6D}" type="sibTrans" cxnId="{AF9CBC57-16D0-4679-A231-45772A208677}">
      <dgm:prSet/>
      <dgm:spPr/>
      <dgm:t>
        <a:bodyPr/>
        <a:lstStyle/>
        <a:p>
          <a:pPr rtl="1"/>
          <a:endParaRPr lang="ar-IQ"/>
        </a:p>
      </dgm:t>
    </dgm:pt>
    <dgm:pt modelId="{3BB23304-603E-47DD-BCE8-417708F3FCA4}">
      <dgm:prSet phldrT="[نص]"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ar-IQ" sz="2400" b="1" dirty="0" smtClean="0"/>
            <a:t>الجوانب الملموسة في المنتج</a:t>
          </a:r>
          <a:endParaRPr lang="ar-IQ" sz="2400" b="1" dirty="0"/>
        </a:p>
      </dgm:t>
    </dgm:pt>
    <dgm:pt modelId="{116D1409-5236-412E-BF60-C8E1C3202BB1}" type="parTrans" cxnId="{3D5AC79E-9F72-4AC2-90E8-D6BD532C2092}">
      <dgm:prSet/>
      <dgm:spPr/>
      <dgm:t>
        <a:bodyPr/>
        <a:lstStyle/>
        <a:p>
          <a:pPr rtl="1"/>
          <a:endParaRPr lang="ar-IQ"/>
        </a:p>
      </dgm:t>
    </dgm:pt>
    <dgm:pt modelId="{2E725B87-67B6-4B2E-B390-9BFBA064F312}" type="sibTrans" cxnId="{3D5AC79E-9F72-4AC2-90E8-D6BD532C2092}">
      <dgm:prSet/>
      <dgm:spPr/>
      <dgm:t>
        <a:bodyPr/>
        <a:lstStyle/>
        <a:p>
          <a:pPr rtl="1"/>
          <a:endParaRPr lang="ar-IQ"/>
        </a:p>
      </dgm:t>
    </dgm:pt>
    <dgm:pt modelId="{7659F0E2-2759-46CF-A619-F9F5B6E8459B}">
      <dgm:prSet phldrT="[نص]"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ar-IQ" sz="3200" b="1" dirty="0" smtClean="0"/>
            <a:t>جوهر الانتاج</a:t>
          </a:r>
          <a:endParaRPr lang="ar-IQ" sz="3200" b="1" dirty="0"/>
        </a:p>
      </dgm:t>
    </dgm:pt>
    <dgm:pt modelId="{1DA9FD82-7C58-4E96-A9F4-7FEE5566B26C}" type="parTrans" cxnId="{469E8954-17FE-4569-88F2-A22741EE199B}">
      <dgm:prSet/>
      <dgm:spPr/>
      <dgm:t>
        <a:bodyPr/>
        <a:lstStyle/>
        <a:p>
          <a:pPr rtl="1"/>
          <a:endParaRPr lang="ar-IQ"/>
        </a:p>
      </dgm:t>
    </dgm:pt>
    <dgm:pt modelId="{416E15AB-F6D0-4591-B176-699B5892D27A}" type="sibTrans" cxnId="{469E8954-17FE-4569-88F2-A22741EE199B}">
      <dgm:prSet/>
      <dgm:spPr/>
      <dgm:t>
        <a:bodyPr/>
        <a:lstStyle/>
        <a:p>
          <a:pPr rtl="1"/>
          <a:endParaRPr lang="ar-IQ"/>
        </a:p>
      </dgm:t>
    </dgm:pt>
    <dgm:pt modelId="{2546297F-D36D-44D8-9536-85C9EC8A27E1}" type="pres">
      <dgm:prSet presAssocID="{7AF61D20-126A-4B77-9807-49D67EDE4140}" presName="Name0" presStyleCnt="0">
        <dgm:presLayoutVars>
          <dgm:chMax val="7"/>
          <dgm:resizeHandles val="exact"/>
        </dgm:presLayoutVars>
      </dgm:prSet>
      <dgm:spPr/>
    </dgm:pt>
    <dgm:pt modelId="{10E17808-9C7B-47E3-A584-0B93F2680142}" type="pres">
      <dgm:prSet presAssocID="{7AF61D20-126A-4B77-9807-49D67EDE4140}" presName="comp1" presStyleCnt="0"/>
      <dgm:spPr/>
    </dgm:pt>
    <dgm:pt modelId="{7751C9B6-F1D9-4A66-84EC-6729676E3A97}" type="pres">
      <dgm:prSet presAssocID="{7AF61D20-126A-4B77-9807-49D67EDE4140}" presName="circle1" presStyleLbl="node1" presStyleIdx="0" presStyleCnt="3" custLinFactNeighborX="-1384" custLinFactNeighborY="2160"/>
      <dgm:spPr/>
    </dgm:pt>
    <dgm:pt modelId="{19DA4601-8C26-4C7D-8A5D-C0EB015CF976}" type="pres">
      <dgm:prSet presAssocID="{7AF61D20-126A-4B77-9807-49D67EDE4140}" presName="c1text" presStyleLbl="node1" presStyleIdx="0" presStyleCnt="3">
        <dgm:presLayoutVars>
          <dgm:bulletEnabled val="1"/>
        </dgm:presLayoutVars>
      </dgm:prSet>
      <dgm:spPr/>
    </dgm:pt>
    <dgm:pt modelId="{0BBF86B1-72B7-4510-8A93-CC6E8C6F13B5}" type="pres">
      <dgm:prSet presAssocID="{7AF61D20-126A-4B77-9807-49D67EDE4140}" presName="comp2" presStyleCnt="0"/>
      <dgm:spPr/>
    </dgm:pt>
    <dgm:pt modelId="{EE47F3D4-379A-4580-82A7-8871A9303F37}" type="pres">
      <dgm:prSet presAssocID="{7AF61D20-126A-4B77-9807-49D67EDE4140}" presName="circle2" presStyleLbl="node1" presStyleIdx="1" presStyleCnt="3"/>
      <dgm:spPr/>
      <dgm:t>
        <a:bodyPr/>
        <a:lstStyle/>
        <a:p>
          <a:pPr rtl="1"/>
          <a:endParaRPr lang="ar-IQ"/>
        </a:p>
      </dgm:t>
    </dgm:pt>
    <dgm:pt modelId="{D6AF2123-4D18-4E76-AF4C-44EF291314BC}" type="pres">
      <dgm:prSet presAssocID="{7AF61D20-126A-4B77-9807-49D67EDE4140}" presName="c2text" presStyleLbl="node1" presStyleIdx="1" presStyleCnt="3">
        <dgm:presLayoutVars>
          <dgm:bulletEnabled val="1"/>
        </dgm:presLayoutVars>
      </dgm:prSet>
      <dgm:spPr/>
      <dgm:t>
        <a:bodyPr/>
        <a:lstStyle/>
        <a:p>
          <a:pPr rtl="1"/>
          <a:endParaRPr lang="ar-IQ"/>
        </a:p>
      </dgm:t>
    </dgm:pt>
    <dgm:pt modelId="{6D0EA3E6-DDB4-4C83-9DBE-159228A65FBE}" type="pres">
      <dgm:prSet presAssocID="{7AF61D20-126A-4B77-9807-49D67EDE4140}" presName="comp3" presStyleCnt="0"/>
      <dgm:spPr/>
    </dgm:pt>
    <dgm:pt modelId="{25B086D8-5392-4699-9F0D-B1EFB643ABB0}" type="pres">
      <dgm:prSet presAssocID="{7AF61D20-126A-4B77-9807-49D67EDE4140}" presName="circle3" presStyleLbl="node1" presStyleIdx="2" presStyleCnt="3" custLinFactNeighborX="388"/>
      <dgm:spPr/>
    </dgm:pt>
    <dgm:pt modelId="{0308AAD4-6C03-4012-B814-9AD5B749465D}" type="pres">
      <dgm:prSet presAssocID="{7AF61D20-126A-4B77-9807-49D67EDE4140}" presName="c3text" presStyleLbl="node1" presStyleIdx="2" presStyleCnt="3">
        <dgm:presLayoutVars>
          <dgm:bulletEnabled val="1"/>
        </dgm:presLayoutVars>
      </dgm:prSet>
      <dgm:spPr/>
    </dgm:pt>
  </dgm:ptLst>
  <dgm:cxnLst>
    <dgm:cxn modelId="{B80078F3-907E-4447-94BA-BD328257719E}" type="presOf" srcId="{3BB23304-603E-47DD-BCE8-417708F3FCA4}" destId="{EE47F3D4-379A-4580-82A7-8871A9303F37}" srcOrd="0" destOrd="0" presId="urn:microsoft.com/office/officeart/2005/8/layout/venn2"/>
    <dgm:cxn modelId="{DB472EF0-8E59-4996-B523-89EE4AF871D2}" type="presOf" srcId="{7659F0E2-2759-46CF-A619-F9F5B6E8459B}" destId="{25B086D8-5392-4699-9F0D-B1EFB643ABB0}" srcOrd="0" destOrd="0" presId="urn:microsoft.com/office/officeart/2005/8/layout/venn2"/>
    <dgm:cxn modelId="{6B1518C3-A774-4AD4-BE22-E43EA615BA64}" type="presOf" srcId="{80E27D2C-5822-4B5A-AFB3-C73CD781586C}" destId="{7751C9B6-F1D9-4A66-84EC-6729676E3A97}" srcOrd="0" destOrd="0" presId="urn:microsoft.com/office/officeart/2005/8/layout/venn2"/>
    <dgm:cxn modelId="{E6CED391-A8AF-40C9-AD63-2EFDA1FF292D}" type="presOf" srcId="{7AF61D20-126A-4B77-9807-49D67EDE4140}" destId="{2546297F-D36D-44D8-9536-85C9EC8A27E1}" srcOrd="0" destOrd="0" presId="urn:microsoft.com/office/officeart/2005/8/layout/venn2"/>
    <dgm:cxn modelId="{04FE38A4-25B1-4A73-B79E-52FCB6D60261}" type="presOf" srcId="{3BB23304-603E-47DD-BCE8-417708F3FCA4}" destId="{D6AF2123-4D18-4E76-AF4C-44EF291314BC}" srcOrd="1" destOrd="0" presId="urn:microsoft.com/office/officeart/2005/8/layout/venn2"/>
    <dgm:cxn modelId="{2511958A-0DC7-4319-905E-383B2097589E}" type="presOf" srcId="{80E27D2C-5822-4B5A-AFB3-C73CD781586C}" destId="{19DA4601-8C26-4C7D-8A5D-C0EB015CF976}" srcOrd="1" destOrd="0" presId="urn:microsoft.com/office/officeart/2005/8/layout/venn2"/>
    <dgm:cxn modelId="{469E8954-17FE-4569-88F2-A22741EE199B}" srcId="{7AF61D20-126A-4B77-9807-49D67EDE4140}" destId="{7659F0E2-2759-46CF-A619-F9F5B6E8459B}" srcOrd="2" destOrd="0" parTransId="{1DA9FD82-7C58-4E96-A9F4-7FEE5566B26C}" sibTransId="{416E15AB-F6D0-4591-B176-699B5892D27A}"/>
    <dgm:cxn modelId="{3D5AC79E-9F72-4AC2-90E8-D6BD532C2092}" srcId="{7AF61D20-126A-4B77-9807-49D67EDE4140}" destId="{3BB23304-603E-47DD-BCE8-417708F3FCA4}" srcOrd="1" destOrd="0" parTransId="{116D1409-5236-412E-BF60-C8E1C3202BB1}" sibTransId="{2E725B87-67B6-4B2E-B390-9BFBA064F312}"/>
    <dgm:cxn modelId="{AF9CBC57-16D0-4679-A231-45772A208677}" srcId="{7AF61D20-126A-4B77-9807-49D67EDE4140}" destId="{80E27D2C-5822-4B5A-AFB3-C73CD781586C}" srcOrd="0" destOrd="0" parTransId="{D6A47FCF-E4C1-4A10-9FF3-8D40A28262C9}" sibTransId="{9BFD68DD-B0C1-4FDA-ADAD-C9C259A01C6D}"/>
    <dgm:cxn modelId="{471EAED3-2734-479E-8061-B2FB50C85057}" type="presOf" srcId="{7659F0E2-2759-46CF-A619-F9F5B6E8459B}" destId="{0308AAD4-6C03-4012-B814-9AD5B749465D}" srcOrd="1" destOrd="0" presId="urn:microsoft.com/office/officeart/2005/8/layout/venn2"/>
    <dgm:cxn modelId="{6B4CAB82-9194-45F3-AFC9-D226610FBFC2}" type="presParOf" srcId="{2546297F-D36D-44D8-9536-85C9EC8A27E1}" destId="{10E17808-9C7B-47E3-A584-0B93F2680142}" srcOrd="0" destOrd="0" presId="urn:microsoft.com/office/officeart/2005/8/layout/venn2"/>
    <dgm:cxn modelId="{9351AE62-09C7-4798-ADD0-184263D80A34}" type="presParOf" srcId="{10E17808-9C7B-47E3-A584-0B93F2680142}" destId="{7751C9B6-F1D9-4A66-84EC-6729676E3A97}" srcOrd="0" destOrd="0" presId="urn:microsoft.com/office/officeart/2005/8/layout/venn2"/>
    <dgm:cxn modelId="{F3513ED2-F5D8-4D5B-B28A-4FEF91A04667}" type="presParOf" srcId="{10E17808-9C7B-47E3-A584-0B93F2680142}" destId="{19DA4601-8C26-4C7D-8A5D-C0EB015CF976}" srcOrd="1" destOrd="0" presId="urn:microsoft.com/office/officeart/2005/8/layout/venn2"/>
    <dgm:cxn modelId="{3E145816-56F8-44DD-9D8C-EEDE5BD3FC26}" type="presParOf" srcId="{2546297F-D36D-44D8-9536-85C9EC8A27E1}" destId="{0BBF86B1-72B7-4510-8A93-CC6E8C6F13B5}" srcOrd="1" destOrd="0" presId="urn:microsoft.com/office/officeart/2005/8/layout/venn2"/>
    <dgm:cxn modelId="{72ACCC06-087F-4FFE-9645-BA1211AE4F9D}" type="presParOf" srcId="{0BBF86B1-72B7-4510-8A93-CC6E8C6F13B5}" destId="{EE47F3D4-379A-4580-82A7-8871A9303F37}" srcOrd="0" destOrd="0" presId="urn:microsoft.com/office/officeart/2005/8/layout/venn2"/>
    <dgm:cxn modelId="{7B1337D4-4066-494C-9387-109FC0522EBA}" type="presParOf" srcId="{0BBF86B1-72B7-4510-8A93-CC6E8C6F13B5}" destId="{D6AF2123-4D18-4E76-AF4C-44EF291314BC}" srcOrd="1" destOrd="0" presId="urn:microsoft.com/office/officeart/2005/8/layout/venn2"/>
    <dgm:cxn modelId="{8653B40D-5C9B-4A10-8B46-4C7C7DD2FAB8}" type="presParOf" srcId="{2546297F-D36D-44D8-9536-85C9EC8A27E1}" destId="{6D0EA3E6-DDB4-4C83-9DBE-159228A65FBE}" srcOrd="2" destOrd="0" presId="urn:microsoft.com/office/officeart/2005/8/layout/venn2"/>
    <dgm:cxn modelId="{4821AA29-B400-455D-B344-19E0FECCD13D}" type="presParOf" srcId="{6D0EA3E6-DDB4-4C83-9DBE-159228A65FBE}" destId="{25B086D8-5392-4699-9F0D-B1EFB643ABB0}" srcOrd="0" destOrd="0" presId="urn:microsoft.com/office/officeart/2005/8/layout/venn2"/>
    <dgm:cxn modelId="{721ED794-8581-4F6B-ACE8-42037BAEFC50}" type="presParOf" srcId="{6D0EA3E6-DDB4-4C83-9DBE-159228A65FBE}" destId="{0308AAD4-6C03-4012-B814-9AD5B749465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E3A42-4674-47DE-BF04-B3E66C65A58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ar-IQ"/>
        </a:p>
      </dgm:t>
    </dgm:pt>
    <dgm:pt modelId="{C3A364C2-1CA8-44BF-B3E4-815DB5851073}">
      <dgm:prSet phldrT="[نص]">
        <dgm:style>
          <a:lnRef idx="3">
            <a:schemeClr val="lt1"/>
          </a:lnRef>
          <a:fillRef idx="1">
            <a:schemeClr val="accent2"/>
          </a:fillRef>
          <a:effectRef idx="1">
            <a:schemeClr val="accent2"/>
          </a:effectRef>
          <a:fontRef idx="minor">
            <a:schemeClr val="lt1"/>
          </a:fontRef>
        </dgm:style>
      </dgm:prSet>
      <dgm:spPr/>
      <dgm:t>
        <a:bodyPr/>
        <a:lstStyle/>
        <a:p>
          <a:pPr rtl="1"/>
          <a:r>
            <a:rPr lang="ar-IQ" dirty="0" smtClean="0"/>
            <a:t>استراتيجيات المنتج</a:t>
          </a:r>
          <a:endParaRPr lang="ar-IQ" dirty="0"/>
        </a:p>
      </dgm:t>
    </dgm:pt>
    <dgm:pt modelId="{3269DDCA-FACF-4305-821B-591AE60341D1}" type="parTrans" cxnId="{B6933C43-F66D-47D3-AC95-A0FBA79AF5CA}">
      <dgm:prSet/>
      <dgm:spPr/>
      <dgm:t>
        <a:bodyPr/>
        <a:lstStyle/>
        <a:p>
          <a:pPr rtl="1"/>
          <a:endParaRPr lang="ar-IQ"/>
        </a:p>
      </dgm:t>
    </dgm:pt>
    <dgm:pt modelId="{30398122-3EF9-42CF-85FA-91A6BF32EE04}" type="sibTrans" cxnId="{B6933C43-F66D-47D3-AC95-A0FBA79AF5CA}">
      <dgm:prSet/>
      <dgm:spPr/>
      <dgm:t>
        <a:bodyPr/>
        <a:lstStyle/>
        <a:p>
          <a:pPr rtl="1"/>
          <a:endParaRPr lang="ar-IQ"/>
        </a:p>
      </dgm:t>
    </dgm:pt>
    <dgm:pt modelId="{98A74C50-95E6-4748-B856-ECEB10A72C32}">
      <dgm:prSet phldrT="[نص]">
        <dgm:style>
          <a:lnRef idx="3">
            <a:schemeClr val="lt1"/>
          </a:lnRef>
          <a:fillRef idx="1">
            <a:schemeClr val="accent4"/>
          </a:fillRef>
          <a:effectRef idx="1">
            <a:schemeClr val="accent4"/>
          </a:effectRef>
          <a:fontRef idx="minor">
            <a:schemeClr val="lt1"/>
          </a:fontRef>
        </dgm:style>
      </dgm:prSet>
      <dgm:spPr/>
      <dgm:t>
        <a:bodyPr/>
        <a:lstStyle/>
        <a:p>
          <a:pPr rtl="1"/>
          <a:r>
            <a:rPr lang="ar-IQ" dirty="0" smtClean="0">
              <a:solidFill>
                <a:schemeClr val="tx1"/>
              </a:solidFill>
            </a:rPr>
            <a:t>استراتيجية التمييز</a:t>
          </a:r>
          <a:endParaRPr lang="ar-IQ" dirty="0">
            <a:solidFill>
              <a:schemeClr val="tx1"/>
            </a:solidFill>
          </a:endParaRPr>
        </a:p>
      </dgm:t>
    </dgm:pt>
    <dgm:pt modelId="{8435C686-437A-4AC1-88BA-1D44ECD61BA3}" type="parTrans" cxnId="{886B051C-9442-4029-86B0-36A54F1AFCF9}">
      <dgm:prSet/>
      <dgm:spPr/>
      <dgm:t>
        <a:bodyPr/>
        <a:lstStyle/>
        <a:p>
          <a:pPr rtl="1"/>
          <a:endParaRPr lang="ar-IQ"/>
        </a:p>
      </dgm:t>
    </dgm:pt>
    <dgm:pt modelId="{1261AEF7-BB2D-408F-8351-1A6A34742266}" type="sibTrans" cxnId="{886B051C-9442-4029-86B0-36A54F1AFCF9}">
      <dgm:prSet/>
      <dgm:spPr/>
      <dgm:t>
        <a:bodyPr/>
        <a:lstStyle/>
        <a:p>
          <a:pPr rtl="1"/>
          <a:endParaRPr lang="ar-IQ"/>
        </a:p>
      </dgm:t>
    </dgm:pt>
    <dgm:pt modelId="{E5038EF0-4D26-4B3D-8D4A-BF538356A50F}">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IQ" dirty="0" smtClean="0"/>
            <a:t>استراتيجية التنويع</a:t>
          </a:r>
          <a:endParaRPr lang="ar-IQ" dirty="0"/>
        </a:p>
      </dgm:t>
    </dgm:pt>
    <dgm:pt modelId="{A86D1865-3B54-4A62-97DC-4A3D5CC907EB}" type="parTrans" cxnId="{8A4B27B4-FE55-462A-AB02-EDDD93BEC8A6}">
      <dgm:prSet/>
      <dgm:spPr/>
      <dgm:t>
        <a:bodyPr/>
        <a:lstStyle/>
        <a:p>
          <a:pPr rtl="1"/>
          <a:endParaRPr lang="ar-IQ"/>
        </a:p>
      </dgm:t>
    </dgm:pt>
    <dgm:pt modelId="{67142EDE-AA7A-4E0D-8A04-1160E87A98AC}" type="sibTrans" cxnId="{8A4B27B4-FE55-462A-AB02-EDDD93BEC8A6}">
      <dgm:prSet/>
      <dgm:spPr/>
      <dgm:t>
        <a:bodyPr/>
        <a:lstStyle/>
        <a:p>
          <a:pPr rtl="1"/>
          <a:endParaRPr lang="ar-IQ"/>
        </a:p>
      </dgm:t>
    </dgm:pt>
    <dgm:pt modelId="{3E9567A3-9BAF-443F-96DD-F16DF1F3C9DA}">
      <dgm:prSet phldrT="[نص]">
        <dgm:style>
          <a:lnRef idx="1">
            <a:schemeClr val="accent5"/>
          </a:lnRef>
          <a:fillRef idx="3">
            <a:schemeClr val="accent5"/>
          </a:fillRef>
          <a:effectRef idx="2">
            <a:schemeClr val="accent5"/>
          </a:effectRef>
          <a:fontRef idx="minor">
            <a:schemeClr val="lt1"/>
          </a:fontRef>
        </dgm:style>
      </dgm:prSet>
      <dgm:spPr/>
      <dgm:t>
        <a:bodyPr/>
        <a:lstStyle/>
        <a:p>
          <a:pPr rtl="1"/>
          <a:r>
            <a:rPr lang="ar-IQ" smtClean="0">
              <a:solidFill>
                <a:schemeClr val="tx1"/>
              </a:solidFill>
            </a:rPr>
            <a:t>استراتيجية التعديل</a:t>
          </a:r>
          <a:endParaRPr lang="ar-IQ" dirty="0">
            <a:solidFill>
              <a:schemeClr val="tx1"/>
            </a:solidFill>
          </a:endParaRPr>
        </a:p>
      </dgm:t>
    </dgm:pt>
    <dgm:pt modelId="{E1C0944E-02BC-473C-AAA1-9A367B909B4D}" type="parTrans" cxnId="{BFFE167B-4969-41EB-BF66-B16340B52041}">
      <dgm:prSet/>
      <dgm:spPr/>
      <dgm:t>
        <a:bodyPr/>
        <a:lstStyle/>
        <a:p>
          <a:pPr rtl="1"/>
          <a:endParaRPr lang="ar-IQ"/>
        </a:p>
      </dgm:t>
    </dgm:pt>
    <dgm:pt modelId="{96DC6010-3956-4941-9E9A-E46F86250780}" type="sibTrans" cxnId="{BFFE167B-4969-41EB-BF66-B16340B52041}">
      <dgm:prSet/>
      <dgm:spPr/>
      <dgm:t>
        <a:bodyPr/>
        <a:lstStyle/>
        <a:p>
          <a:pPr rtl="1"/>
          <a:endParaRPr lang="ar-IQ"/>
        </a:p>
      </dgm:t>
    </dgm:pt>
    <dgm:pt modelId="{10029E96-5460-4E50-8035-940E55C761DE}">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ar-IQ" dirty="0" smtClean="0">
              <a:solidFill>
                <a:schemeClr val="tx1"/>
              </a:solidFill>
            </a:rPr>
            <a:t>استراتيجية الانكماش</a:t>
          </a:r>
          <a:endParaRPr lang="ar-IQ" dirty="0">
            <a:solidFill>
              <a:schemeClr val="tx1"/>
            </a:solidFill>
          </a:endParaRPr>
        </a:p>
      </dgm:t>
    </dgm:pt>
    <dgm:pt modelId="{588E1B45-E1C6-4D11-84DD-17001475BC50}" type="parTrans" cxnId="{30F95E05-D8C8-4BFC-A7D6-EA796AE2F583}">
      <dgm:prSet/>
      <dgm:spPr/>
      <dgm:t>
        <a:bodyPr/>
        <a:lstStyle/>
        <a:p>
          <a:pPr rtl="1"/>
          <a:endParaRPr lang="ar-IQ"/>
        </a:p>
      </dgm:t>
    </dgm:pt>
    <dgm:pt modelId="{44D673A6-CD07-4EAA-A9D7-6048BA244300}" type="sibTrans" cxnId="{30F95E05-D8C8-4BFC-A7D6-EA796AE2F583}">
      <dgm:prSet/>
      <dgm:spPr/>
      <dgm:t>
        <a:bodyPr/>
        <a:lstStyle/>
        <a:p>
          <a:pPr rtl="1"/>
          <a:endParaRPr lang="ar-IQ"/>
        </a:p>
      </dgm:t>
    </dgm:pt>
    <dgm:pt modelId="{FE606BEE-67C0-46FF-AC25-80932D9ED6C6}" type="pres">
      <dgm:prSet presAssocID="{BF4E3A42-4674-47DE-BF04-B3E66C65A586}" presName="composite" presStyleCnt="0">
        <dgm:presLayoutVars>
          <dgm:chMax val="1"/>
          <dgm:dir/>
          <dgm:resizeHandles val="exact"/>
        </dgm:presLayoutVars>
      </dgm:prSet>
      <dgm:spPr/>
      <dgm:t>
        <a:bodyPr/>
        <a:lstStyle/>
        <a:p>
          <a:pPr rtl="1"/>
          <a:endParaRPr lang="ar-IQ"/>
        </a:p>
      </dgm:t>
    </dgm:pt>
    <dgm:pt modelId="{CD74F4E5-D8BA-4349-9B3D-2A0E19C0CEDE}" type="pres">
      <dgm:prSet presAssocID="{BF4E3A42-4674-47DE-BF04-B3E66C65A586}" presName="radial" presStyleCnt="0">
        <dgm:presLayoutVars>
          <dgm:animLvl val="ctr"/>
        </dgm:presLayoutVars>
      </dgm:prSet>
      <dgm:spPr/>
    </dgm:pt>
    <dgm:pt modelId="{3F060CA7-779C-4EC7-9FFE-DF9B8EF2BDDF}" type="pres">
      <dgm:prSet presAssocID="{C3A364C2-1CA8-44BF-B3E4-815DB5851073}" presName="centerShape" presStyleLbl="vennNode1" presStyleIdx="0" presStyleCnt="5" custScaleX="108003" custScaleY="107659"/>
      <dgm:spPr/>
      <dgm:t>
        <a:bodyPr/>
        <a:lstStyle/>
        <a:p>
          <a:pPr rtl="1"/>
          <a:endParaRPr lang="ar-IQ"/>
        </a:p>
      </dgm:t>
    </dgm:pt>
    <dgm:pt modelId="{317058BD-5BF0-4472-B3AE-73B7D8DE83C4}" type="pres">
      <dgm:prSet presAssocID="{98A74C50-95E6-4748-B856-ECEB10A72C32}" presName="node" presStyleLbl="vennNode1" presStyleIdx="1" presStyleCnt="5" custScaleX="126000" custScaleY="95216" custRadScaleRad="99756" custRadScaleInc="394">
        <dgm:presLayoutVars>
          <dgm:bulletEnabled val="1"/>
        </dgm:presLayoutVars>
      </dgm:prSet>
      <dgm:spPr/>
      <dgm:t>
        <a:bodyPr/>
        <a:lstStyle/>
        <a:p>
          <a:pPr rtl="1"/>
          <a:endParaRPr lang="ar-IQ"/>
        </a:p>
      </dgm:t>
    </dgm:pt>
    <dgm:pt modelId="{B169EAD5-5CBE-40BD-937C-E1FE47222266}" type="pres">
      <dgm:prSet presAssocID="{E5038EF0-4D26-4B3D-8D4A-BF538356A50F}" presName="node" presStyleLbl="vennNode1" presStyleIdx="2" presStyleCnt="5" custScaleX="116114" custScaleY="105182">
        <dgm:presLayoutVars>
          <dgm:bulletEnabled val="1"/>
        </dgm:presLayoutVars>
      </dgm:prSet>
      <dgm:spPr/>
      <dgm:t>
        <a:bodyPr/>
        <a:lstStyle/>
        <a:p>
          <a:pPr rtl="1"/>
          <a:endParaRPr lang="ar-IQ"/>
        </a:p>
      </dgm:t>
    </dgm:pt>
    <dgm:pt modelId="{9E5AD3C0-3100-4018-AF70-FAEA0033A23F}" type="pres">
      <dgm:prSet presAssocID="{3E9567A3-9BAF-443F-96DD-F16DF1F3C9DA}" presName="node" presStyleLbl="vennNode1" presStyleIdx="3" presStyleCnt="5" custScaleX="124391" custScaleY="86177">
        <dgm:presLayoutVars>
          <dgm:bulletEnabled val="1"/>
        </dgm:presLayoutVars>
      </dgm:prSet>
      <dgm:spPr/>
      <dgm:t>
        <a:bodyPr/>
        <a:lstStyle/>
        <a:p>
          <a:pPr rtl="1"/>
          <a:endParaRPr lang="ar-IQ"/>
        </a:p>
      </dgm:t>
    </dgm:pt>
    <dgm:pt modelId="{C133A265-43B8-4584-987F-6A7BC5090384}" type="pres">
      <dgm:prSet presAssocID="{10029E96-5460-4E50-8035-940E55C761DE}" presName="node" presStyleLbl="vennNode1" presStyleIdx="4" presStyleCnt="5" custScaleX="114505" custScaleY="95166">
        <dgm:presLayoutVars>
          <dgm:bulletEnabled val="1"/>
        </dgm:presLayoutVars>
      </dgm:prSet>
      <dgm:spPr/>
      <dgm:t>
        <a:bodyPr/>
        <a:lstStyle/>
        <a:p>
          <a:pPr rtl="1"/>
          <a:endParaRPr lang="ar-IQ"/>
        </a:p>
      </dgm:t>
    </dgm:pt>
  </dgm:ptLst>
  <dgm:cxnLst>
    <dgm:cxn modelId="{886B051C-9442-4029-86B0-36A54F1AFCF9}" srcId="{C3A364C2-1CA8-44BF-B3E4-815DB5851073}" destId="{98A74C50-95E6-4748-B856-ECEB10A72C32}" srcOrd="0" destOrd="0" parTransId="{8435C686-437A-4AC1-88BA-1D44ECD61BA3}" sibTransId="{1261AEF7-BB2D-408F-8351-1A6A34742266}"/>
    <dgm:cxn modelId="{CFB22EE5-28D9-40AA-B818-E65AE084E81D}" type="presOf" srcId="{3E9567A3-9BAF-443F-96DD-F16DF1F3C9DA}" destId="{9E5AD3C0-3100-4018-AF70-FAEA0033A23F}" srcOrd="0" destOrd="0" presId="urn:microsoft.com/office/officeart/2005/8/layout/radial3"/>
    <dgm:cxn modelId="{5D93EFB1-39C0-45AD-9ADE-61B1F50B1520}" type="presOf" srcId="{98A74C50-95E6-4748-B856-ECEB10A72C32}" destId="{317058BD-5BF0-4472-B3AE-73B7D8DE83C4}" srcOrd="0" destOrd="0" presId="urn:microsoft.com/office/officeart/2005/8/layout/radial3"/>
    <dgm:cxn modelId="{B6CA4D5D-545D-4D34-A026-75416A532175}" type="presOf" srcId="{10029E96-5460-4E50-8035-940E55C761DE}" destId="{C133A265-43B8-4584-987F-6A7BC5090384}" srcOrd="0" destOrd="0" presId="urn:microsoft.com/office/officeart/2005/8/layout/radial3"/>
    <dgm:cxn modelId="{B6933C43-F66D-47D3-AC95-A0FBA79AF5CA}" srcId="{BF4E3A42-4674-47DE-BF04-B3E66C65A586}" destId="{C3A364C2-1CA8-44BF-B3E4-815DB5851073}" srcOrd="0" destOrd="0" parTransId="{3269DDCA-FACF-4305-821B-591AE60341D1}" sibTransId="{30398122-3EF9-42CF-85FA-91A6BF32EE04}"/>
    <dgm:cxn modelId="{AA5C6A9B-2457-446E-A0BC-B5F678E969AB}" type="presOf" srcId="{E5038EF0-4D26-4B3D-8D4A-BF538356A50F}" destId="{B169EAD5-5CBE-40BD-937C-E1FE47222266}" srcOrd="0" destOrd="0" presId="urn:microsoft.com/office/officeart/2005/8/layout/radial3"/>
    <dgm:cxn modelId="{8A4B27B4-FE55-462A-AB02-EDDD93BEC8A6}" srcId="{C3A364C2-1CA8-44BF-B3E4-815DB5851073}" destId="{E5038EF0-4D26-4B3D-8D4A-BF538356A50F}" srcOrd="1" destOrd="0" parTransId="{A86D1865-3B54-4A62-97DC-4A3D5CC907EB}" sibTransId="{67142EDE-AA7A-4E0D-8A04-1160E87A98AC}"/>
    <dgm:cxn modelId="{26C14024-9D93-4F4B-A39B-4D38D8BC05D8}" type="presOf" srcId="{BF4E3A42-4674-47DE-BF04-B3E66C65A586}" destId="{FE606BEE-67C0-46FF-AC25-80932D9ED6C6}" srcOrd="0" destOrd="0" presId="urn:microsoft.com/office/officeart/2005/8/layout/radial3"/>
    <dgm:cxn modelId="{228ED651-CF7A-4475-A58B-D7B8454C39E2}" type="presOf" srcId="{C3A364C2-1CA8-44BF-B3E4-815DB5851073}" destId="{3F060CA7-779C-4EC7-9FFE-DF9B8EF2BDDF}" srcOrd="0" destOrd="0" presId="urn:microsoft.com/office/officeart/2005/8/layout/radial3"/>
    <dgm:cxn modelId="{BFFE167B-4969-41EB-BF66-B16340B52041}" srcId="{C3A364C2-1CA8-44BF-B3E4-815DB5851073}" destId="{3E9567A3-9BAF-443F-96DD-F16DF1F3C9DA}" srcOrd="2" destOrd="0" parTransId="{E1C0944E-02BC-473C-AAA1-9A367B909B4D}" sibTransId="{96DC6010-3956-4941-9E9A-E46F86250780}"/>
    <dgm:cxn modelId="{30F95E05-D8C8-4BFC-A7D6-EA796AE2F583}" srcId="{C3A364C2-1CA8-44BF-B3E4-815DB5851073}" destId="{10029E96-5460-4E50-8035-940E55C761DE}" srcOrd="3" destOrd="0" parTransId="{588E1B45-E1C6-4D11-84DD-17001475BC50}" sibTransId="{44D673A6-CD07-4EAA-A9D7-6048BA244300}"/>
    <dgm:cxn modelId="{20CDDA18-4EBF-43FC-87F5-8EF7B35661C0}" type="presParOf" srcId="{FE606BEE-67C0-46FF-AC25-80932D9ED6C6}" destId="{CD74F4E5-D8BA-4349-9B3D-2A0E19C0CEDE}" srcOrd="0" destOrd="0" presId="urn:microsoft.com/office/officeart/2005/8/layout/radial3"/>
    <dgm:cxn modelId="{C5409A22-F43D-4698-8241-18218CE6B6B6}" type="presParOf" srcId="{CD74F4E5-D8BA-4349-9B3D-2A0E19C0CEDE}" destId="{3F060CA7-779C-4EC7-9FFE-DF9B8EF2BDDF}" srcOrd="0" destOrd="0" presId="urn:microsoft.com/office/officeart/2005/8/layout/radial3"/>
    <dgm:cxn modelId="{3CE265B2-A906-44C1-9E1A-1F69A33BDA07}" type="presParOf" srcId="{CD74F4E5-D8BA-4349-9B3D-2A0E19C0CEDE}" destId="{317058BD-5BF0-4472-B3AE-73B7D8DE83C4}" srcOrd="1" destOrd="0" presId="urn:microsoft.com/office/officeart/2005/8/layout/radial3"/>
    <dgm:cxn modelId="{6E5D44E3-D375-4FB8-8016-247DE10F43B7}" type="presParOf" srcId="{CD74F4E5-D8BA-4349-9B3D-2A0E19C0CEDE}" destId="{B169EAD5-5CBE-40BD-937C-E1FE47222266}" srcOrd="2" destOrd="0" presId="urn:microsoft.com/office/officeart/2005/8/layout/radial3"/>
    <dgm:cxn modelId="{DEF32F2C-75D6-4648-BD64-72DB262EA0C1}" type="presParOf" srcId="{CD74F4E5-D8BA-4349-9B3D-2A0E19C0CEDE}" destId="{9E5AD3C0-3100-4018-AF70-FAEA0033A23F}" srcOrd="3" destOrd="0" presId="urn:microsoft.com/office/officeart/2005/8/layout/radial3"/>
    <dgm:cxn modelId="{A8FF91F2-7FB5-488C-80C2-18A429AD9DB3}" type="presParOf" srcId="{CD74F4E5-D8BA-4349-9B3D-2A0E19C0CEDE}" destId="{C133A265-43B8-4584-987F-6A7BC5090384}"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020BC-4E2F-49AF-AD6C-D531602D2484}">
      <dsp:nvSpPr>
        <dsp:cNvPr id="0" name=""/>
        <dsp:cNvSpPr/>
      </dsp:nvSpPr>
      <dsp:spPr>
        <a:xfrm>
          <a:off x="90704" y="1436759"/>
          <a:ext cx="1606774" cy="885399"/>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التصميم</a:t>
          </a:r>
          <a:endParaRPr lang="ar-IQ" sz="2500" kern="1200" dirty="0"/>
        </a:p>
      </dsp:txBody>
      <dsp:txXfrm>
        <a:off x="90704" y="1436759"/>
        <a:ext cx="1606774" cy="885399"/>
      </dsp:txXfrm>
    </dsp:sp>
    <dsp:sp modelId="{ADFB016F-D6EE-46DE-A71F-BB80314859E2}">
      <dsp:nvSpPr>
        <dsp:cNvPr id="0" name=""/>
        <dsp:cNvSpPr/>
      </dsp:nvSpPr>
      <dsp:spPr>
        <a:xfrm>
          <a:off x="4068203" y="0"/>
          <a:ext cx="1807756" cy="816349"/>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خدمات البائع</a:t>
          </a:r>
          <a:endParaRPr lang="ar-IQ" sz="2500" kern="1200" dirty="0"/>
        </a:p>
      </dsp:txBody>
      <dsp:txXfrm>
        <a:off x="4068203" y="0"/>
        <a:ext cx="1807756" cy="816349"/>
      </dsp:txXfrm>
    </dsp:sp>
    <dsp:sp modelId="{E848C325-E892-44AA-B190-DBDC954B9156}">
      <dsp:nvSpPr>
        <dsp:cNvPr id="0" name=""/>
        <dsp:cNvSpPr/>
      </dsp:nvSpPr>
      <dsp:spPr>
        <a:xfrm>
          <a:off x="2333206" y="0"/>
          <a:ext cx="1460610" cy="786147"/>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السعر</a:t>
          </a:r>
          <a:endParaRPr lang="ar-IQ" sz="2500" kern="1200" dirty="0"/>
        </a:p>
      </dsp:txBody>
      <dsp:txXfrm>
        <a:off x="2333206" y="0"/>
        <a:ext cx="1460610" cy="786147"/>
      </dsp:txXfrm>
    </dsp:sp>
    <dsp:sp modelId="{0CEADFBE-1082-4A4D-AD95-D98D68B408DC}">
      <dsp:nvSpPr>
        <dsp:cNvPr id="0" name=""/>
        <dsp:cNvSpPr/>
      </dsp:nvSpPr>
      <dsp:spPr>
        <a:xfrm>
          <a:off x="6619514" y="0"/>
          <a:ext cx="2021445" cy="848425"/>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نوعية وجودة المنتج</a:t>
          </a:r>
          <a:endParaRPr lang="ar-IQ" sz="2500" kern="1200" dirty="0"/>
        </a:p>
      </dsp:txBody>
      <dsp:txXfrm>
        <a:off x="6619514" y="0"/>
        <a:ext cx="2021445" cy="848425"/>
      </dsp:txXfrm>
    </dsp:sp>
    <dsp:sp modelId="{141276CF-E3C5-4988-985E-4B7CEC399C1D}">
      <dsp:nvSpPr>
        <dsp:cNvPr id="0" name=""/>
        <dsp:cNvSpPr/>
      </dsp:nvSpPr>
      <dsp:spPr>
        <a:xfrm>
          <a:off x="5400591" y="3456383"/>
          <a:ext cx="2487078" cy="1004398"/>
        </a:xfrm>
        <a:prstGeom prst="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الخصائص والسمات المادية للبضائع</a:t>
          </a:r>
          <a:endParaRPr lang="ar-IQ" sz="2500" kern="1200" dirty="0"/>
        </a:p>
      </dsp:txBody>
      <dsp:txXfrm>
        <a:off x="5400591" y="3456383"/>
        <a:ext cx="2487078" cy="1004398"/>
      </dsp:txXfrm>
    </dsp:sp>
    <dsp:sp modelId="{1977FFE5-06EF-4FD7-91B5-CEEA35CDD7EC}">
      <dsp:nvSpPr>
        <dsp:cNvPr id="0" name=""/>
        <dsp:cNvSpPr/>
      </dsp:nvSpPr>
      <dsp:spPr>
        <a:xfrm>
          <a:off x="270965" y="0"/>
          <a:ext cx="1620559" cy="70532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اللون</a:t>
          </a:r>
          <a:endParaRPr lang="ar-IQ" sz="2500" kern="1200" dirty="0"/>
        </a:p>
      </dsp:txBody>
      <dsp:txXfrm>
        <a:off x="270965" y="0"/>
        <a:ext cx="1620559" cy="705324"/>
      </dsp:txXfrm>
    </dsp:sp>
    <dsp:sp modelId="{B4B61157-5E4D-4756-A5F2-9FF792B7460D}">
      <dsp:nvSpPr>
        <dsp:cNvPr id="0" name=""/>
        <dsp:cNvSpPr/>
      </dsp:nvSpPr>
      <dsp:spPr>
        <a:xfrm>
          <a:off x="2637618" y="3690058"/>
          <a:ext cx="1631480" cy="827748"/>
        </a:xfrm>
        <a:prstGeom prst="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سمعة البائع</a:t>
          </a:r>
          <a:endParaRPr lang="ar-IQ" sz="2500" kern="1200" dirty="0"/>
        </a:p>
      </dsp:txBody>
      <dsp:txXfrm>
        <a:off x="2637618" y="3690058"/>
        <a:ext cx="1631480" cy="827748"/>
      </dsp:txXfrm>
    </dsp:sp>
    <dsp:sp modelId="{73A42BAF-AEBB-4C7E-829C-5D29A1C5A875}">
      <dsp:nvSpPr>
        <dsp:cNvPr id="0" name=""/>
        <dsp:cNvSpPr/>
      </dsp:nvSpPr>
      <dsp:spPr>
        <a:xfrm>
          <a:off x="6755296" y="1632500"/>
          <a:ext cx="1885663" cy="996735"/>
        </a:xfrm>
        <a:prstGeom prst="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العلامة التجارية</a:t>
          </a:r>
          <a:endParaRPr lang="ar-IQ" sz="2500" kern="1200" dirty="0"/>
        </a:p>
      </dsp:txBody>
      <dsp:txXfrm>
        <a:off x="6755296" y="1632500"/>
        <a:ext cx="1885663" cy="996735"/>
      </dsp:txXfrm>
    </dsp:sp>
    <dsp:sp modelId="{58D6635E-279D-47C1-8380-12CEDFD0EB07}">
      <dsp:nvSpPr>
        <dsp:cNvPr id="0" name=""/>
        <dsp:cNvSpPr/>
      </dsp:nvSpPr>
      <dsp:spPr>
        <a:xfrm>
          <a:off x="276877" y="3083872"/>
          <a:ext cx="1884629" cy="996735"/>
        </a:xfrm>
        <a:prstGeom prst="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ضمان المنتج</a:t>
          </a:r>
          <a:endParaRPr lang="ar-IQ" sz="2500" kern="1200" dirty="0"/>
        </a:p>
      </dsp:txBody>
      <dsp:txXfrm>
        <a:off x="276877" y="3083872"/>
        <a:ext cx="1884629" cy="9967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1C9B6-F1D9-4A66-84EC-6729676E3A97}">
      <dsp:nvSpPr>
        <dsp:cNvPr id="0" name=""/>
        <dsp:cNvSpPr/>
      </dsp:nvSpPr>
      <dsp:spPr>
        <a:xfrm>
          <a:off x="1517404" y="0"/>
          <a:ext cx="4824536" cy="4824536"/>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IQ" sz="2300" b="1" kern="1200" dirty="0" smtClean="0"/>
            <a:t>خدمات اضافية تتعلق بالمنتج</a:t>
          </a:r>
          <a:endParaRPr lang="ar-IQ" sz="2300" b="1" kern="1200" dirty="0"/>
        </a:p>
      </dsp:txBody>
      <dsp:txXfrm>
        <a:off x="3086584" y="241226"/>
        <a:ext cx="1686175" cy="723680"/>
      </dsp:txXfrm>
    </dsp:sp>
    <dsp:sp modelId="{EE47F3D4-379A-4580-82A7-8871A9303F37}">
      <dsp:nvSpPr>
        <dsp:cNvPr id="0" name=""/>
        <dsp:cNvSpPr/>
      </dsp:nvSpPr>
      <dsp:spPr>
        <a:xfrm>
          <a:off x="2187242" y="1206133"/>
          <a:ext cx="3618402" cy="3618402"/>
        </a:xfrm>
        <a:prstGeom prst="ellipse">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IQ" sz="2400" b="1" kern="1200" dirty="0" smtClean="0"/>
            <a:t>الجوانب الملموسة في المنتج</a:t>
          </a:r>
          <a:endParaRPr lang="ar-IQ" sz="2400" b="1" kern="1200" dirty="0"/>
        </a:p>
      </dsp:txBody>
      <dsp:txXfrm>
        <a:off x="3153356" y="1432284"/>
        <a:ext cx="1686175" cy="678450"/>
      </dsp:txXfrm>
    </dsp:sp>
    <dsp:sp modelId="{25B086D8-5392-4699-9F0D-B1EFB643ABB0}">
      <dsp:nvSpPr>
        <dsp:cNvPr id="0" name=""/>
        <dsp:cNvSpPr/>
      </dsp:nvSpPr>
      <dsp:spPr>
        <a:xfrm>
          <a:off x="2799669" y="2412268"/>
          <a:ext cx="2412268" cy="2412268"/>
        </a:xfrm>
        <a:prstGeom prst="ellipse">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IQ" sz="3200" b="1" kern="1200" dirty="0" smtClean="0"/>
            <a:t>جوهر الانتاج</a:t>
          </a:r>
          <a:endParaRPr lang="ar-IQ" sz="3200" b="1" kern="1200" dirty="0"/>
        </a:p>
      </dsp:txBody>
      <dsp:txXfrm>
        <a:off x="3152938" y="3015335"/>
        <a:ext cx="1705731" cy="12061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60CA7-779C-4EC7-9FFE-DF9B8EF2BDDF}">
      <dsp:nvSpPr>
        <dsp:cNvPr id="0" name=""/>
        <dsp:cNvSpPr/>
      </dsp:nvSpPr>
      <dsp:spPr>
        <a:xfrm>
          <a:off x="2581690" y="1076741"/>
          <a:ext cx="3105971" cy="3096078"/>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1866900" rtl="1">
            <a:lnSpc>
              <a:spcPct val="90000"/>
            </a:lnSpc>
            <a:spcBef>
              <a:spcPct val="0"/>
            </a:spcBef>
            <a:spcAft>
              <a:spcPct val="35000"/>
            </a:spcAft>
          </a:pPr>
          <a:r>
            <a:rPr lang="ar-IQ" sz="4200" kern="1200" dirty="0" smtClean="0"/>
            <a:t>استراتيجيات المنتج</a:t>
          </a:r>
          <a:endParaRPr lang="ar-IQ" sz="4200" kern="1200" dirty="0"/>
        </a:p>
      </dsp:txBody>
      <dsp:txXfrm>
        <a:off x="3036549" y="1530151"/>
        <a:ext cx="2196253" cy="2189258"/>
      </dsp:txXfrm>
    </dsp:sp>
    <dsp:sp modelId="{317058BD-5BF0-4472-B3AE-73B7D8DE83C4}">
      <dsp:nvSpPr>
        <dsp:cNvPr id="0" name=""/>
        <dsp:cNvSpPr/>
      </dsp:nvSpPr>
      <dsp:spPr>
        <a:xfrm>
          <a:off x="3240355" y="72006"/>
          <a:ext cx="1811766" cy="1369120"/>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IQ" sz="2600" kern="1200" dirty="0" smtClean="0">
              <a:solidFill>
                <a:schemeClr val="tx1"/>
              </a:solidFill>
            </a:rPr>
            <a:t>استراتيجية التمييز</a:t>
          </a:r>
          <a:endParaRPr lang="ar-IQ" sz="2600" kern="1200" dirty="0">
            <a:solidFill>
              <a:schemeClr val="tx1"/>
            </a:solidFill>
          </a:endParaRPr>
        </a:p>
      </dsp:txBody>
      <dsp:txXfrm>
        <a:off x="3505682" y="272509"/>
        <a:ext cx="1281112" cy="968114"/>
      </dsp:txXfrm>
    </dsp:sp>
    <dsp:sp modelId="{B169EAD5-5CBE-40BD-937C-E1FE47222266}">
      <dsp:nvSpPr>
        <dsp:cNvPr id="0" name=""/>
        <dsp:cNvSpPr/>
      </dsp:nvSpPr>
      <dsp:spPr>
        <a:xfrm>
          <a:off x="5172688" y="1868570"/>
          <a:ext cx="1669614" cy="1512422"/>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IQ" sz="2600" kern="1200" dirty="0" smtClean="0"/>
            <a:t>استراتيجية التنويع</a:t>
          </a:r>
          <a:endParaRPr lang="ar-IQ" sz="2600" kern="1200" dirty="0"/>
        </a:p>
      </dsp:txBody>
      <dsp:txXfrm>
        <a:off x="5417197" y="2090059"/>
        <a:ext cx="1180596" cy="1069444"/>
      </dsp:txXfrm>
    </dsp:sp>
    <dsp:sp modelId="{9E5AD3C0-3100-4018-AF70-FAEA0033A23F}">
      <dsp:nvSpPr>
        <dsp:cNvPr id="0" name=""/>
        <dsp:cNvSpPr/>
      </dsp:nvSpPr>
      <dsp:spPr>
        <a:xfrm>
          <a:off x="3240360" y="3878027"/>
          <a:ext cx="1788630" cy="123914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IQ" sz="2600" kern="1200" smtClean="0">
              <a:solidFill>
                <a:schemeClr val="tx1"/>
              </a:solidFill>
            </a:rPr>
            <a:t>استراتيجية التعديل</a:t>
          </a:r>
          <a:endParaRPr lang="ar-IQ" sz="2600" kern="1200" dirty="0">
            <a:solidFill>
              <a:schemeClr val="tx1"/>
            </a:solidFill>
          </a:endParaRPr>
        </a:p>
      </dsp:txBody>
      <dsp:txXfrm>
        <a:off x="3502299" y="4059496"/>
        <a:ext cx="1264752" cy="876209"/>
      </dsp:txXfrm>
    </dsp:sp>
    <dsp:sp modelId="{C133A265-43B8-4584-987F-6A7BC5090384}">
      <dsp:nvSpPr>
        <dsp:cNvPr id="0" name=""/>
        <dsp:cNvSpPr/>
      </dsp:nvSpPr>
      <dsp:spPr>
        <a:xfrm>
          <a:off x="1438616" y="1940580"/>
          <a:ext cx="1646478" cy="136840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IQ" sz="2600" kern="1200" dirty="0" smtClean="0">
              <a:solidFill>
                <a:schemeClr val="tx1"/>
              </a:solidFill>
            </a:rPr>
            <a:t>استراتيجية الانكماش</a:t>
          </a:r>
          <a:endParaRPr lang="ar-IQ" sz="2600" kern="1200" dirty="0">
            <a:solidFill>
              <a:schemeClr val="tx1"/>
            </a:solidFill>
          </a:endParaRPr>
        </a:p>
      </dsp:txBody>
      <dsp:txXfrm>
        <a:off x="1679737" y="2140978"/>
        <a:ext cx="1164236" cy="9676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13BF3E5-AEE3-437F-99CA-2C7568014159}" type="datetimeFigureOut">
              <a:rPr lang="ar-IQ" smtClean="0"/>
              <a:t>25/02/1441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13BF3E5-AEE3-437F-99CA-2C7568014159}" type="datetimeFigureOut">
              <a:rPr lang="ar-IQ" smtClean="0"/>
              <a:t>25/02/1441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13BF3E5-AEE3-437F-99CA-2C7568014159}" type="datetimeFigureOut">
              <a:rPr lang="ar-IQ" smtClean="0"/>
              <a:t>25/02/1441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13BF3E5-AEE3-437F-99CA-2C7568014159}" type="datetimeFigureOut">
              <a:rPr lang="ar-IQ" smtClean="0"/>
              <a:t>25/02/1441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F3E5-AEE3-437F-99CA-2C7568014159}" type="datetimeFigureOut">
              <a:rPr lang="ar-IQ" smtClean="0"/>
              <a:t>25/02/1441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25/02/1441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1447CD-3D8A-42D6-A1E0-CD5DC66D12D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25/02/1441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13BF3E5-AEE3-437F-99CA-2C7568014159}" type="datetimeFigureOut">
              <a:rPr lang="ar-IQ" smtClean="0"/>
              <a:t>25/02/1441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1447CD-3D8A-42D6-A1E0-CD5DC66D12D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823155" y="1700111"/>
            <a:ext cx="5648623" cy="1220366"/>
          </a:xfrm>
        </p:spPr>
        <p:txBody>
          <a:bodyPr/>
          <a:lstStyle/>
          <a:p>
            <a:pPr algn="ctr"/>
            <a:r>
              <a:rPr lang="ar-IQ" sz="5400" b="1" dirty="0" smtClean="0">
                <a:cs typeface="+mn-cs"/>
              </a:rPr>
              <a:t>المنتج</a:t>
            </a:r>
            <a:endParaRPr lang="ar-IQ" sz="5400" b="1" dirty="0">
              <a:cs typeface="+mn-cs"/>
            </a:endParaRPr>
          </a:p>
        </p:txBody>
      </p:sp>
      <p:sp>
        <p:nvSpPr>
          <p:cNvPr id="3" name="عنوان فرعي 2"/>
          <p:cNvSpPr>
            <a:spLocks noGrp="1"/>
          </p:cNvSpPr>
          <p:nvPr>
            <p:ph type="subTitle" idx="1"/>
          </p:nvPr>
        </p:nvSpPr>
        <p:spPr>
          <a:xfrm rot="19140000">
            <a:off x="2133730" y="2718997"/>
            <a:ext cx="7036777" cy="1124818"/>
          </a:xfrm>
        </p:spPr>
        <p:style>
          <a:lnRef idx="3">
            <a:schemeClr val="lt1"/>
          </a:lnRef>
          <a:fillRef idx="1">
            <a:schemeClr val="accent2"/>
          </a:fillRef>
          <a:effectRef idx="1">
            <a:schemeClr val="accent2"/>
          </a:effectRef>
          <a:fontRef idx="minor">
            <a:schemeClr val="lt1"/>
          </a:fontRef>
        </p:style>
        <p:txBody>
          <a:bodyPr>
            <a:noAutofit/>
          </a:bodyPr>
          <a:lstStyle/>
          <a:p>
            <a:pPr algn="r"/>
            <a:r>
              <a:rPr lang="ar-IQ" sz="5400" dirty="0" smtClean="0">
                <a:cs typeface="+mn-cs"/>
              </a:rPr>
              <a:t>الدكتورة ياسمين خضير</a:t>
            </a:r>
          </a:p>
          <a:p>
            <a:pPr algn="r"/>
            <a:endParaRPr lang="ar-IQ" sz="5400" dirty="0" smtClean="0">
              <a:cs typeface="+mn-cs"/>
            </a:endParaRPr>
          </a:p>
          <a:p>
            <a:pPr algn="just"/>
            <a:r>
              <a:rPr lang="ar-IQ" sz="3600" dirty="0" smtClean="0">
                <a:cs typeface="+mn-cs"/>
              </a:rPr>
              <a:t>   ادارة الاعمال – جامعة بغداد</a:t>
            </a:r>
          </a:p>
          <a:p>
            <a:pPr algn="r"/>
            <a:r>
              <a:rPr lang="ar-IQ" sz="5400" dirty="0" smtClean="0">
                <a:cs typeface="+mn-cs"/>
              </a:rPr>
              <a:t> </a:t>
            </a:r>
            <a:endParaRPr lang="ar-IQ" sz="5400" dirty="0">
              <a:cs typeface="+mn-cs"/>
            </a:endParaRPr>
          </a:p>
        </p:txBody>
      </p:sp>
    </p:spTree>
    <p:extLst>
      <p:ext uri="{BB962C8B-B14F-4D97-AF65-F5344CB8AC3E}">
        <p14:creationId xmlns:p14="http://schemas.microsoft.com/office/powerpoint/2010/main" val="326638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805264"/>
          </a:xfrm>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dirty="0" smtClean="0"/>
              <a:t>      </a:t>
            </a:r>
          </a:p>
          <a:p>
            <a:pPr algn="justLow"/>
            <a:r>
              <a:rPr lang="ar-IQ" sz="3600" b="0" dirty="0" smtClean="0"/>
              <a:t>   </a:t>
            </a:r>
            <a:endParaRPr lang="ar-IQ" sz="4000" b="0" dirty="0"/>
          </a:p>
        </p:txBody>
      </p:sp>
      <p:graphicFrame>
        <p:nvGraphicFramePr>
          <p:cNvPr id="7" name="رسم تخطيطي 6"/>
          <p:cNvGraphicFramePr/>
          <p:nvPr>
            <p:extLst>
              <p:ext uri="{D42A27DB-BD31-4B8C-83A1-F6EECF244321}">
                <p14:modId xmlns:p14="http://schemas.microsoft.com/office/powerpoint/2010/main" val="1700307376"/>
              </p:ext>
            </p:extLst>
          </p:nvPr>
        </p:nvGraphicFramePr>
        <p:xfrm>
          <a:off x="611560" y="548680"/>
          <a:ext cx="82809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4031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085184"/>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smtClean="0"/>
          </a:p>
          <a:p>
            <a:endParaRPr lang="ar-IQ" dirty="0"/>
          </a:p>
          <a:p>
            <a:endParaRPr lang="ar-IQ" dirty="0" smtClean="0"/>
          </a:p>
          <a:p>
            <a:endParaRPr lang="ar-IQ" dirty="0" smtClean="0"/>
          </a:p>
          <a:p>
            <a:endParaRPr lang="ar-IQ" dirty="0"/>
          </a:p>
          <a:p>
            <a:endParaRPr lang="ar-IQ" dirty="0" smtClean="0"/>
          </a:p>
          <a:p>
            <a:endParaRPr lang="ar-IQ" dirty="0" smtClean="0"/>
          </a:p>
          <a:p>
            <a:pPr algn="ctr"/>
            <a:r>
              <a:rPr lang="ar-IQ" sz="6000" dirty="0" smtClean="0"/>
              <a:t>   شكراً لحسن اصغائكم</a:t>
            </a:r>
            <a:endParaRPr lang="ar-IQ" sz="6000" dirty="0"/>
          </a:p>
        </p:txBody>
      </p:sp>
    </p:spTree>
    <p:extLst>
      <p:ext uri="{BB962C8B-B14F-4D97-AF65-F5344CB8AC3E}">
        <p14:creationId xmlns:p14="http://schemas.microsoft.com/office/powerpoint/2010/main" val="2299824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496944"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مفهوم </a:t>
            </a:r>
            <a:r>
              <a:rPr lang="ar-IQ" sz="6600" dirty="0" smtClean="0"/>
              <a:t>المنتج</a:t>
            </a:r>
            <a:endParaRPr lang="ar-IQ" sz="6600" dirty="0"/>
          </a:p>
        </p:txBody>
      </p:sp>
      <p:sp>
        <p:nvSpPr>
          <p:cNvPr id="3" name="عنصر نائب للمحتوى 2"/>
          <p:cNvSpPr>
            <a:spLocks noGrp="1"/>
          </p:cNvSpPr>
          <p:nvPr>
            <p:ph idx="1"/>
          </p:nvPr>
        </p:nvSpPr>
        <p:spPr>
          <a:xfrm>
            <a:off x="0" y="1124744"/>
            <a:ext cx="9144000" cy="5040560"/>
          </a:xfrm>
        </p:spPr>
        <p:style>
          <a:lnRef idx="3">
            <a:schemeClr val="lt1"/>
          </a:lnRef>
          <a:fillRef idx="1">
            <a:schemeClr val="accent5"/>
          </a:fillRef>
          <a:effectRef idx="1">
            <a:schemeClr val="accent5"/>
          </a:effectRef>
          <a:fontRef idx="minor">
            <a:schemeClr val="lt1"/>
          </a:fontRef>
        </p:style>
        <p:txBody>
          <a:bodyPr>
            <a:noAutofit/>
          </a:bodyPr>
          <a:lstStyle/>
          <a:p>
            <a:pPr algn="justLow"/>
            <a:r>
              <a:rPr lang="ar-IQ" sz="4000" dirty="0" smtClean="0"/>
              <a:t>   وهو العنصر الحاسم في المزيج التسويقي وتعتمد عليه عناصر المزيج الاخرى فهو مركز العمليات التسويقية وان صياغة اي استراتيجية للمنتج لا تشارك فيها فقط العناصر التسويقية وانما تشارك فيها العناصر الاخرى غير التسويقية مثل الادارة العليا وادارة البحث والتطوير وادارة الانتاج والعمليات بهدف انتاج منتج قادر على تلبية حاجات الزبون.</a:t>
            </a:r>
            <a:endParaRPr lang="ar-IQ" sz="4000" dirty="0"/>
          </a:p>
        </p:txBody>
      </p:sp>
    </p:spTree>
    <p:extLst>
      <p:ext uri="{BB962C8B-B14F-4D97-AF65-F5344CB8AC3E}">
        <p14:creationId xmlns:p14="http://schemas.microsoft.com/office/powerpoint/2010/main" val="312432643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اهم خصائص المنتج:</a:t>
            </a:r>
            <a:endParaRPr lang="ar-IQ" sz="4800" dirty="0"/>
          </a:p>
        </p:txBody>
      </p:sp>
      <p:sp>
        <p:nvSpPr>
          <p:cNvPr id="3" name="عنصر نائب للمحتوى 2"/>
          <p:cNvSpPr>
            <a:spLocks noGrp="1"/>
          </p:cNvSpPr>
          <p:nvPr>
            <p:ph idx="1"/>
          </p:nvPr>
        </p:nvSpPr>
        <p:spPr>
          <a:xfrm>
            <a:off x="107504" y="1100628"/>
            <a:ext cx="8856984" cy="5136684"/>
          </a:xfrm>
        </p:spPr>
        <p:style>
          <a:lnRef idx="1">
            <a:schemeClr val="accent4"/>
          </a:lnRef>
          <a:fillRef idx="2">
            <a:schemeClr val="accent4"/>
          </a:fillRef>
          <a:effectRef idx="1">
            <a:schemeClr val="accent4"/>
          </a:effectRef>
          <a:fontRef idx="minor">
            <a:schemeClr val="dk1"/>
          </a:fontRef>
        </p:style>
        <p:txBody>
          <a:bodyPr>
            <a:normAutofit/>
          </a:bodyPr>
          <a:lstStyle/>
          <a:p>
            <a:pPr algn="justLow"/>
            <a:r>
              <a:rPr lang="ar-IQ" sz="3200" b="0" dirty="0" smtClean="0"/>
              <a:t>   </a:t>
            </a:r>
          </a:p>
          <a:p>
            <a:endParaRPr lang="ar-IQ" dirty="0"/>
          </a:p>
        </p:txBody>
      </p:sp>
      <p:graphicFrame>
        <p:nvGraphicFramePr>
          <p:cNvPr id="5" name="رسم تخطيطي 4"/>
          <p:cNvGraphicFramePr/>
          <p:nvPr>
            <p:extLst>
              <p:ext uri="{D42A27DB-BD31-4B8C-83A1-F6EECF244321}">
                <p14:modId xmlns:p14="http://schemas.microsoft.com/office/powerpoint/2010/main" val="4273949693"/>
              </p:ext>
            </p:extLst>
          </p:nvPr>
        </p:nvGraphicFramePr>
        <p:xfrm>
          <a:off x="251520" y="1412776"/>
          <a:ext cx="864096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شكل بيضاوي 5"/>
          <p:cNvSpPr/>
          <p:nvPr/>
        </p:nvSpPr>
        <p:spPr>
          <a:xfrm>
            <a:off x="3300377" y="2888940"/>
            <a:ext cx="2520280" cy="151216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4800" dirty="0" smtClean="0"/>
              <a:t>المنتج</a:t>
            </a:r>
            <a:endParaRPr lang="ar-IQ" sz="4800" dirty="0"/>
          </a:p>
        </p:txBody>
      </p:sp>
      <p:cxnSp>
        <p:nvCxnSpPr>
          <p:cNvPr id="8" name="رابط كسهم مستقيم 7"/>
          <p:cNvCxnSpPr>
            <a:stCxn id="6" idx="7"/>
          </p:cNvCxnSpPr>
          <p:nvPr/>
        </p:nvCxnSpPr>
        <p:spPr>
          <a:xfrm flipV="1">
            <a:off x="5451571" y="2168860"/>
            <a:ext cx="1449206" cy="941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V="1">
            <a:off x="4860032" y="220486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flipH="1" flipV="1">
            <a:off x="3275856" y="2204864"/>
            <a:ext cx="64807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flipH="1" flipV="1">
            <a:off x="1835696" y="2204864"/>
            <a:ext cx="165618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a:stCxn id="6" idx="2"/>
          </p:cNvCxnSpPr>
          <p:nvPr/>
        </p:nvCxnSpPr>
        <p:spPr>
          <a:xfrm flipH="1" flipV="1">
            <a:off x="2004233" y="3465004"/>
            <a:ext cx="1296144"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flipH="1">
            <a:off x="2411760" y="4077072"/>
            <a:ext cx="103326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flipH="1">
            <a:off x="4067944" y="4401108"/>
            <a:ext cx="144016"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a:stCxn id="6" idx="5"/>
          </p:cNvCxnSpPr>
          <p:nvPr/>
        </p:nvCxnSpPr>
        <p:spPr>
          <a:xfrm>
            <a:off x="5451571" y="4179656"/>
            <a:ext cx="848621" cy="689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p:nvPr/>
        </p:nvCxnSpPr>
        <p:spPr>
          <a:xfrm>
            <a:off x="5820657" y="3555014"/>
            <a:ext cx="11996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33049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00628"/>
            <a:ext cx="8640960" cy="4560620"/>
          </a:xfrm>
        </p:spPr>
        <p:style>
          <a:lnRef idx="1">
            <a:schemeClr val="accent4"/>
          </a:lnRef>
          <a:fillRef idx="2">
            <a:schemeClr val="accent4"/>
          </a:fillRef>
          <a:effectRef idx="1">
            <a:schemeClr val="accent4"/>
          </a:effectRef>
          <a:fontRef idx="minor">
            <a:schemeClr val="dk1"/>
          </a:fontRef>
        </p:style>
        <p:txBody>
          <a:bodyPr>
            <a:normAutofit/>
          </a:bodyPr>
          <a:lstStyle/>
          <a:p>
            <a:r>
              <a:rPr lang="ar-IQ" sz="3200" b="0" dirty="0" smtClean="0"/>
              <a:t>1- يعد المنتج الحلقة الرئيسة في تحقيق عملية الاتصال ما بين المشتري والبائع.</a:t>
            </a:r>
          </a:p>
          <a:p>
            <a:r>
              <a:rPr lang="ar-IQ" sz="3200" b="0" dirty="0" smtClean="0"/>
              <a:t>2- يساهم المنتج في زيادة مكانة وموقع المنظمة في السوق وزيادة مستوى ارباحها.</a:t>
            </a:r>
          </a:p>
          <a:p>
            <a:r>
              <a:rPr lang="ar-IQ" sz="3200" b="0" dirty="0" smtClean="0"/>
              <a:t>3- يساهم في خلق حالة تطور اجتماعي لدى الافراد.</a:t>
            </a:r>
          </a:p>
          <a:p>
            <a:r>
              <a:rPr lang="ar-IQ" sz="3200" b="0" dirty="0" smtClean="0"/>
              <a:t>4- يواكب المنتج حاجات الانسان المستجدة واشباعها .</a:t>
            </a:r>
            <a:endParaRPr lang="ar-IQ" sz="3200" b="0" dirty="0"/>
          </a:p>
        </p:txBody>
      </p:sp>
      <p:sp>
        <p:nvSpPr>
          <p:cNvPr id="4" name="عنوان 1"/>
          <p:cNvSpPr>
            <a:spLocks noGrp="1"/>
          </p:cNvSpPr>
          <p:nvPr>
            <p:ph type="title"/>
          </p:nvPr>
        </p:nvSpPr>
        <p:spPr>
          <a:xfrm>
            <a:off x="251520" y="116632"/>
            <a:ext cx="8712968"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اهمية المنتج:</a:t>
            </a:r>
            <a:endParaRPr lang="ar-IQ" sz="4800" dirty="0"/>
          </a:p>
        </p:txBody>
      </p:sp>
    </p:spTree>
    <p:extLst>
      <p:ext uri="{BB962C8B-B14F-4D97-AF65-F5344CB8AC3E}">
        <p14:creationId xmlns:p14="http://schemas.microsoft.com/office/powerpoint/2010/main" val="172843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96752"/>
            <a:ext cx="9144000" cy="4968552"/>
          </a:xfrm>
        </p:spPr>
        <p:style>
          <a:lnRef idx="1">
            <a:schemeClr val="accent5"/>
          </a:lnRef>
          <a:fillRef idx="2">
            <a:schemeClr val="accent5"/>
          </a:fillRef>
          <a:effectRef idx="1">
            <a:schemeClr val="accent5"/>
          </a:effectRef>
          <a:fontRef idx="minor">
            <a:schemeClr val="dk1"/>
          </a:fontRef>
        </p:style>
        <p:txBody>
          <a:bodyPr>
            <a:normAutofit/>
          </a:bodyPr>
          <a:lstStyle/>
          <a:p>
            <a:pPr lvl="0" algn="justLow"/>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3"/>
          </a:fillRef>
          <a:effectRef idx="1">
            <a:schemeClr val="accent3"/>
          </a:effectRef>
          <a:fontRef idx="minor">
            <a:schemeClr val="lt1"/>
          </a:fontRef>
        </p:style>
        <p:txBody>
          <a:bodyPr/>
          <a:lstStyle/>
          <a:p>
            <a:pPr algn="ctr"/>
            <a:r>
              <a:rPr lang="ar-IQ" sz="4800" dirty="0" smtClean="0"/>
              <a:t>مستويات المنتج</a:t>
            </a:r>
            <a:endParaRPr lang="ar-IQ" sz="4800" dirty="0"/>
          </a:p>
        </p:txBody>
      </p:sp>
      <p:graphicFrame>
        <p:nvGraphicFramePr>
          <p:cNvPr id="6" name="رسم تخطيطي 5"/>
          <p:cNvGraphicFramePr/>
          <p:nvPr>
            <p:extLst>
              <p:ext uri="{D42A27DB-BD31-4B8C-83A1-F6EECF244321}">
                <p14:modId xmlns:p14="http://schemas.microsoft.com/office/powerpoint/2010/main" val="2630948603"/>
              </p:ext>
            </p:extLst>
          </p:nvPr>
        </p:nvGraphicFramePr>
        <p:xfrm>
          <a:off x="395536" y="1196752"/>
          <a:ext cx="799288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407255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96752"/>
            <a:ext cx="9144000" cy="4275856"/>
          </a:xfrm>
        </p:spPr>
        <p:style>
          <a:lnRef idx="1">
            <a:schemeClr val="accent5"/>
          </a:lnRef>
          <a:fillRef idx="2">
            <a:schemeClr val="accent5"/>
          </a:fillRef>
          <a:effectRef idx="1">
            <a:schemeClr val="accent5"/>
          </a:effectRef>
          <a:fontRef idx="minor">
            <a:schemeClr val="dk1"/>
          </a:fontRef>
        </p:style>
        <p:txBody>
          <a:bodyPr>
            <a:normAutofit/>
          </a:bodyPr>
          <a:lstStyle/>
          <a:p>
            <a:pPr lvl="0" algn="justLow"/>
            <a:r>
              <a:rPr lang="ar-IQ" sz="3600" b="0" dirty="0" smtClean="0">
                <a:solidFill>
                  <a:srgbClr val="000000"/>
                </a:solidFill>
              </a:rPr>
              <a:t>1- </a:t>
            </a:r>
            <a:r>
              <a:rPr lang="ar-IQ" sz="3600" b="0" dirty="0" smtClean="0">
                <a:solidFill>
                  <a:srgbClr val="000000"/>
                </a:solidFill>
              </a:rPr>
              <a:t>منتجات ميسرة.</a:t>
            </a:r>
          </a:p>
          <a:p>
            <a:pPr lvl="0" algn="justLow"/>
            <a:r>
              <a:rPr lang="ar-IQ" sz="3600" b="0" dirty="0" smtClean="0">
                <a:solidFill>
                  <a:srgbClr val="000000"/>
                </a:solidFill>
              </a:rPr>
              <a:t>2- منتجات خاصة.</a:t>
            </a:r>
          </a:p>
          <a:p>
            <a:pPr lvl="0" algn="justLow"/>
            <a:r>
              <a:rPr lang="ar-IQ" sz="3600" b="0" dirty="0" smtClean="0">
                <a:solidFill>
                  <a:srgbClr val="000000"/>
                </a:solidFill>
              </a:rPr>
              <a:t>3- منتجات غير منشودة (غير مستهدفة).</a:t>
            </a:r>
          </a:p>
          <a:p>
            <a:pPr lvl="0" algn="justLow"/>
            <a:r>
              <a:rPr lang="ar-IQ" sz="3600" b="0" dirty="0" smtClean="0">
                <a:solidFill>
                  <a:srgbClr val="000000"/>
                </a:solidFill>
              </a:rPr>
              <a:t>4- منتجات تسوق.</a:t>
            </a:r>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تصنيفات المنتج:</a:t>
            </a:r>
            <a:endParaRPr lang="ar-IQ" sz="4800" dirty="0"/>
          </a:p>
        </p:txBody>
      </p:sp>
    </p:spTree>
    <p:extLst>
      <p:ext uri="{BB962C8B-B14F-4D97-AF65-F5344CB8AC3E}">
        <p14:creationId xmlns:p14="http://schemas.microsoft.com/office/powerpoint/2010/main" val="221034520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96752"/>
            <a:ext cx="8856984" cy="4968552"/>
          </a:xfrm>
        </p:spPr>
        <p:style>
          <a:lnRef idx="3">
            <a:schemeClr val="lt1"/>
          </a:lnRef>
          <a:fillRef idx="1">
            <a:schemeClr val="accent4"/>
          </a:fillRef>
          <a:effectRef idx="1">
            <a:schemeClr val="accent4"/>
          </a:effectRef>
          <a:fontRef idx="minor">
            <a:schemeClr val="lt1"/>
          </a:fontRef>
        </p:style>
        <p:txBody>
          <a:bodyPr>
            <a:normAutofit/>
          </a:bodyPr>
          <a:lstStyle/>
          <a:p>
            <a:r>
              <a:rPr lang="ar-IQ" sz="5400" b="0" dirty="0" smtClean="0"/>
              <a:t>1- مرحلة تخطيط المنتج</a:t>
            </a:r>
          </a:p>
          <a:p>
            <a:r>
              <a:rPr lang="ar-IQ" sz="5400" b="0" dirty="0" smtClean="0"/>
              <a:t>2- التقديم</a:t>
            </a:r>
          </a:p>
          <a:p>
            <a:r>
              <a:rPr lang="ar-IQ" sz="5400" b="0" dirty="0" smtClean="0"/>
              <a:t>3</a:t>
            </a:r>
            <a:r>
              <a:rPr lang="ar-IQ" sz="5400" b="0" dirty="0" smtClean="0"/>
              <a:t>- النمو</a:t>
            </a:r>
          </a:p>
          <a:p>
            <a:r>
              <a:rPr lang="ar-IQ" sz="5400" b="0" dirty="0" smtClean="0"/>
              <a:t>4- النضج</a:t>
            </a:r>
          </a:p>
          <a:p>
            <a:r>
              <a:rPr lang="ar-IQ" sz="5400" b="0" dirty="0" smtClean="0"/>
              <a:t>5- الانحدار</a:t>
            </a:r>
            <a:endParaRPr lang="ar-IQ" sz="5400" b="0" dirty="0" smtClean="0"/>
          </a:p>
          <a:p>
            <a:endParaRPr lang="ar-IQ" sz="3600" dirty="0" smtClean="0"/>
          </a:p>
          <a:p>
            <a:endParaRPr lang="ar-IQ" sz="3600" dirty="0"/>
          </a:p>
        </p:txBody>
      </p:sp>
      <p:sp>
        <p:nvSpPr>
          <p:cNvPr id="4" name="عنوان 3"/>
          <p:cNvSpPr>
            <a:spLocks noGrp="1"/>
          </p:cNvSpPr>
          <p:nvPr>
            <p:ph type="title"/>
          </p:nvPr>
        </p:nvSpPr>
        <p:spPr>
          <a:xfrm>
            <a:off x="251520" y="188640"/>
            <a:ext cx="8640960" cy="936104"/>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ar-IQ" sz="7200" dirty="0" smtClean="0"/>
              <a:t>دورة حياة المنتج</a:t>
            </a:r>
            <a:endParaRPr lang="ar-IQ" sz="7200" dirty="0"/>
          </a:p>
        </p:txBody>
      </p:sp>
    </p:spTree>
    <p:extLst>
      <p:ext uri="{BB962C8B-B14F-4D97-AF65-F5344CB8AC3E}">
        <p14:creationId xmlns:p14="http://schemas.microsoft.com/office/powerpoint/2010/main" val="375634898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96752"/>
            <a:ext cx="8856984" cy="4824536"/>
          </a:xfrm>
        </p:spPr>
        <p:style>
          <a:lnRef idx="3">
            <a:schemeClr val="lt1"/>
          </a:lnRef>
          <a:fillRef idx="1">
            <a:schemeClr val="accent4"/>
          </a:fillRef>
          <a:effectRef idx="1">
            <a:schemeClr val="accent4"/>
          </a:effectRef>
          <a:fontRef idx="minor">
            <a:schemeClr val="lt1"/>
          </a:fontRef>
        </p:style>
        <p:txBody>
          <a:bodyPr>
            <a:normAutofit/>
          </a:bodyPr>
          <a:lstStyle/>
          <a:p>
            <a:r>
              <a:rPr lang="ar-IQ" sz="3600" b="0" dirty="0" smtClean="0"/>
              <a:t>1- مرحلة تخطيط المنتج: يتم فيها توليد الافكار لمنتجات وخدمات جديدة ومن ثم تصفيتها وتحويلها الى تصاميم نهائية.</a:t>
            </a:r>
          </a:p>
          <a:p>
            <a:r>
              <a:rPr lang="ar-IQ" sz="3600" b="0" dirty="0" smtClean="0"/>
              <a:t>2-التقديم: وهي مدة النمو البطيء للمبيعات وتكون الارباح غير موجودة بسبب المصاريف العالية لتقديم المنتج.</a:t>
            </a:r>
          </a:p>
          <a:p>
            <a:r>
              <a:rPr lang="ar-IQ" sz="3600" b="0" dirty="0" smtClean="0"/>
              <a:t>3-النمو: وفيها يقبل المستهلكون المنتج والمبيعات تزداد بشكل سريع وتتزايد الارباح.</a:t>
            </a:r>
          </a:p>
          <a:p>
            <a:endParaRPr lang="ar-IQ" sz="3600" b="0" dirty="0" smtClean="0"/>
          </a:p>
          <a:p>
            <a:endParaRPr lang="ar-IQ" sz="3600" dirty="0" smtClean="0"/>
          </a:p>
          <a:p>
            <a:endParaRPr lang="ar-IQ" sz="3600" dirty="0"/>
          </a:p>
        </p:txBody>
      </p:sp>
      <p:sp>
        <p:nvSpPr>
          <p:cNvPr id="4" name="عنوان 3"/>
          <p:cNvSpPr>
            <a:spLocks noGrp="1"/>
          </p:cNvSpPr>
          <p:nvPr>
            <p:ph type="title"/>
          </p:nvPr>
        </p:nvSpPr>
        <p:spPr>
          <a:xfrm>
            <a:off x="251520" y="188640"/>
            <a:ext cx="8640960" cy="936104"/>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ar-IQ" sz="7200" dirty="0" smtClean="0"/>
              <a:t>دورة حياة المنتج</a:t>
            </a:r>
            <a:endParaRPr lang="ar-IQ" sz="7200" dirty="0"/>
          </a:p>
        </p:txBody>
      </p:sp>
    </p:spTree>
    <p:extLst>
      <p:ext uri="{BB962C8B-B14F-4D97-AF65-F5344CB8AC3E}">
        <p14:creationId xmlns:p14="http://schemas.microsoft.com/office/powerpoint/2010/main" val="13540102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96752"/>
            <a:ext cx="8856984" cy="4824536"/>
          </a:xfrm>
        </p:spPr>
        <p:style>
          <a:lnRef idx="3">
            <a:schemeClr val="lt1"/>
          </a:lnRef>
          <a:fillRef idx="1">
            <a:schemeClr val="accent4"/>
          </a:fillRef>
          <a:effectRef idx="1">
            <a:schemeClr val="accent4"/>
          </a:effectRef>
          <a:fontRef idx="minor">
            <a:schemeClr val="lt1"/>
          </a:fontRef>
        </p:style>
        <p:txBody>
          <a:bodyPr>
            <a:normAutofit/>
          </a:bodyPr>
          <a:lstStyle/>
          <a:p>
            <a:r>
              <a:rPr lang="ar-IQ" sz="3600" b="0" dirty="0" smtClean="0"/>
              <a:t>4- النضج: وهي اطول مرحلة والمبيعات تبلغ ذروتها ويقل هامش الربح.</a:t>
            </a:r>
          </a:p>
          <a:p>
            <a:r>
              <a:rPr lang="ar-IQ" sz="3600" b="0" dirty="0" smtClean="0"/>
              <a:t>5- الانحدار(التدهور): وهي المرحلة النهائية وخلالها تنخفض المبيعات كنتيجة لتغير حاجات المستهلكين.</a:t>
            </a:r>
          </a:p>
          <a:p>
            <a:endParaRPr lang="ar-IQ" sz="3600" b="0" dirty="0" smtClean="0"/>
          </a:p>
          <a:p>
            <a:endParaRPr lang="ar-IQ" sz="3600" dirty="0" smtClean="0"/>
          </a:p>
          <a:p>
            <a:endParaRPr lang="ar-IQ" sz="3600" dirty="0"/>
          </a:p>
        </p:txBody>
      </p:sp>
      <p:sp>
        <p:nvSpPr>
          <p:cNvPr id="4" name="عنوان 3"/>
          <p:cNvSpPr>
            <a:spLocks noGrp="1"/>
          </p:cNvSpPr>
          <p:nvPr>
            <p:ph type="title"/>
          </p:nvPr>
        </p:nvSpPr>
        <p:spPr>
          <a:xfrm>
            <a:off x="251520" y="188640"/>
            <a:ext cx="8640960" cy="936104"/>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ar-IQ" sz="7200" dirty="0" smtClean="0"/>
              <a:t>دورة حياة المنتج</a:t>
            </a:r>
            <a:endParaRPr lang="ar-IQ" sz="7200" dirty="0"/>
          </a:p>
        </p:txBody>
      </p:sp>
    </p:spTree>
    <p:extLst>
      <p:ext uri="{BB962C8B-B14F-4D97-AF65-F5344CB8AC3E}">
        <p14:creationId xmlns:p14="http://schemas.microsoft.com/office/powerpoint/2010/main" val="4274952136"/>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850</TotalTime>
  <Words>289</Words>
  <Application>Microsoft Office PowerPoint</Application>
  <PresentationFormat>عرض على الشاشة (3:4)‏</PresentationFormat>
  <Paragraphs>66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زوايا</vt:lpstr>
      <vt:lpstr>المنتج</vt:lpstr>
      <vt:lpstr>مفهوم المنتج</vt:lpstr>
      <vt:lpstr>اهم خصائص المنتج:</vt:lpstr>
      <vt:lpstr>اهمية المنتج:</vt:lpstr>
      <vt:lpstr>مستويات المنتج</vt:lpstr>
      <vt:lpstr>تصنيفات المنتج:</vt:lpstr>
      <vt:lpstr>دورة حياة المنتج</vt:lpstr>
      <vt:lpstr>دورة حياة المنتج</vt:lpstr>
      <vt:lpstr>دورة حياة المنتج</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الاستخبارات التسويقية</dc:title>
  <dc:creator>Maher</dc:creator>
  <cp:lastModifiedBy>Maher</cp:lastModifiedBy>
  <cp:revision>55</cp:revision>
  <dcterms:created xsi:type="dcterms:W3CDTF">2019-07-11T17:09:31Z</dcterms:created>
  <dcterms:modified xsi:type="dcterms:W3CDTF">2019-10-23T22:29:37Z</dcterms:modified>
</cp:coreProperties>
</file>