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C243F-FB36-4B08-8CC0-1511C9CEC09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97A5C-6E99-458F-B333-7FBD057A1D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b="1" dirty="0"/>
              <a:t>تنظيم إدارة التسويق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اعداد </a:t>
            </a:r>
          </a:p>
          <a:p>
            <a:pPr algn="ctr"/>
            <a:r>
              <a:rPr lang="ar-IQ" dirty="0" smtClean="0"/>
              <a:t>دكتورة سارة علي سعيد العامري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r-FR" b="1" u="sng" dirty="0"/>
              <a:t>Ⅰ</a:t>
            </a:r>
            <a:r>
              <a:rPr lang="ar-DZ" b="1" u="sng" dirty="0"/>
              <a:t>- التنظيم الهيكلي </a:t>
            </a:r>
            <a:r>
              <a:rPr lang="ar-DZ" b="1" u="sng" dirty="0" smtClean="0"/>
              <a:t>للوظيفة</a:t>
            </a:r>
            <a:endParaRPr lang="ar-IQ" b="1" u="sng" dirty="0" smtClean="0"/>
          </a:p>
          <a:p>
            <a:pPr marL="0" indent="0" algn="r" rtl="1">
              <a:buNone/>
            </a:pPr>
            <a:r>
              <a:rPr lang="ar-DZ" dirty="0"/>
              <a:t>	و يقصد بوضع هيكل تنظيمي لها, و ذلك بتقسيمها إلى عدة أقسام و مصالح, و تحديد مسؤوليات ووظائف كل منهما, و كذا تحديد مؤهلات الأشخاص الذين يقومون </a:t>
            </a:r>
            <a:r>
              <a:rPr lang="ar-DZ" dirty="0" err="1"/>
              <a:t>بآداء</a:t>
            </a:r>
            <a:r>
              <a:rPr lang="ar-DZ" dirty="0"/>
              <a:t> هذه الوظائف و المسؤوليات, حيث يجب أن نعرف طبيعة نشاط التسويق, فهو فن أكثر منه علم, و لكن هذا لا يعني أنه لا يستند إلى قواعد علمية, و إنما هذه القواعد غير كافية لحل مشكلة المبيعات نظرا لكون معظم هذه المشاكل نابعة من تصرفات الأفراد التي لا تخضع دائما إلى </a:t>
            </a:r>
            <a:r>
              <a:rPr lang="ar-DZ" dirty="0" err="1"/>
              <a:t>سلوكات</a:t>
            </a:r>
            <a:r>
              <a:rPr lang="ar-DZ" dirty="0"/>
              <a:t> منطقية قابلة للتفسير العلمي.</a:t>
            </a:r>
            <a:endParaRPr lang="en-US" dirty="0"/>
          </a:p>
          <a:p>
            <a:pPr marL="0" indent="0" rtl="1">
              <a:buNone/>
            </a:pPr>
            <a:r>
              <a:rPr lang="ar-DZ" dirty="0"/>
              <a:t>فقد يتأثر شخص ما بإعلان معين حول منتوج ما, و يقبل على شرائه و في الوقت نفسه لا يتأثر به شخص آخر, و قد تلجأ المؤسسة إلى تخفيض السعر لزيادة المبيعات فتفاجئ بانخفاضها و هذا عكس القوانين </a:t>
            </a:r>
            <a:r>
              <a:rPr lang="ar-DZ" dirty="0" err="1"/>
              <a:t>الإقتصادية</a:t>
            </a:r>
            <a:r>
              <a:rPr lang="ar-DZ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3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u="sng" dirty="0"/>
              <a:t>العوامل الواجب مراعاتها في تنظيم إدارة التسويق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ar-DZ" dirty="0"/>
              <a:t>يختلف نظام إدارة التسويق من مؤسسة إلى أخرى حسب عدة عوامل أهمها: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1- </a:t>
            </a:r>
            <a:r>
              <a:rPr lang="ar-DZ" b="1" dirty="0"/>
              <a:t>طبيعة المؤسسة: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في حالة ما إذا كانت إنتاجية أو تجارية فقد تستطيع الولي </a:t>
            </a:r>
            <a:r>
              <a:rPr lang="ar-DZ" dirty="0" err="1"/>
              <a:t>الإستغناء</a:t>
            </a:r>
            <a:r>
              <a:rPr lang="ar-DZ" dirty="0"/>
              <a:t> عن إدارة التسويق بإسناد تسويق المنتجات لهيئات متخصصة في حين تعتبر إدارة التسويق بالنسبة لمؤسسة تجارية محور نشاطها.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2- </a:t>
            </a:r>
            <a:r>
              <a:rPr lang="ar-DZ" b="1" dirty="0"/>
              <a:t>حجم المؤسسة: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فالمؤسسة الصغيرة قد لا تحتاج لإدارة مستقلة للتسويق, و تكتفي بجمع عدة نشاطات أو وظائف في إدارة واحدة أو مصلحة واحدة.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3- </a:t>
            </a:r>
            <a:r>
              <a:rPr lang="ar-DZ" b="1" dirty="0"/>
              <a:t>حجم الإنتاج و تنوع السلع </a:t>
            </a:r>
            <a:r>
              <a:rPr lang="ar-DZ" dirty="0"/>
              <a:t>التي تتعامل فيها المؤسسة</a:t>
            </a:r>
            <a:r>
              <a:rPr lang="ar-DZ" b="1" dirty="0"/>
              <a:t> </a:t>
            </a:r>
            <a:r>
              <a:rPr lang="ar-DZ" dirty="0"/>
              <a:t>و كذا أنواعها إلى سلع صناعية و استهلاكية.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4- </a:t>
            </a:r>
            <a:r>
              <a:rPr lang="ar-DZ" b="1" dirty="0"/>
              <a:t>حجم و عدد الأسواق</a:t>
            </a:r>
            <a:r>
              <a:rPr lang="ar-DZ" dirty="0"/>
              <a:t> التي توزع فيها المؤسسة إنتاجها محلية, جهوية, أو خارجية</a:t>
            </a:r>
            <a:r>
              <a:rPr lang="ar-DZ" dirty="0" smtClean="0"/>
              <a:t>.</a:t>
            </a:r>
            <a:endParaRPr lang="ar-IQ" dirty="0" smtClean="0"/>
          </a:p>
          <a:p>
            <a:pPr marL="0" indent="0" algn="r" rtl="1">
              <a:buNone/>
            </a:pPr>
            <a:r>
              <a:rPr lang="ar-DZ" dirty="0"/>
              <a:t>5- </a:t>
            </a:r>
            <a:r>
              <a:rPr lang="ar-DZ" b="1" dirty="0"/>
              <a:t>سياسات التسويق: </a:t>
            </a:r>
            <a:r>
              <a:rPr lang="ar-DZ" dirty="0"/>
              <a:t>كسياسات </a:t>
            </a:r>
            <a:r>
              <a:rPr lang="ar-DZ" dirty="0" err="1"/>
              <a:t>الإئتمان</a:t>
            </a:r>
            <a:r>
              <a:rPr lang="ar-DZ" dirty="0"/>
              <a:t>, التسعير و التسليم.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2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u="sng" dirty="0"/>
              <a:t>Ⅱ</a:t>
            </a:r>
            <a:r>
              <a:rPr lang="ar-DZ" b="1" u="sng" dirty="0"/>
              <a:t>- علاقات إدارة التسويق بالإدارات الأخرى: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b="1" u="sng" dirty="0"/>
              <a:t>1-إدارة الإنتاج: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إذا كانت وظيفة إدارة الإنتاج هي إنتاج ما يحتاج إليه و يطلبه المستهلك فإن مهمة تحديد ما يطلبه المستهلك تقع على عاتق إدارة المؤسسة التي يتعين عليها إبلاغه في الوقت المناسب بإدارة الإنتاج, حتى تبرمج أو تعدل عمليات إنتاج بما يتفق و رغبات المستهلك في المنتوج, ومن ثم ضرورة وجود ترابط دائم بين الإدارتين, و تختلف و وسيلة الربط بينهما من مؤسسة لأخرى, ففي المؤسسات الصغيرة تكون العلاقة مباشرة بينهما, بينما تنشأ في المؤسسة الكبيرة مكاتب خاصة مهمتها الربط بين الإدارات المختلفة للمؤسسة</a:t>
            </a:r>
            <a:r>
              <a:rPr lang="ar-D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3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b="1" u="sng" dirty="0"/>
              <a:t>2-إدارة المشتريات: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غالبا ما تفضل هذه الإدارة في المؤسسة الإنتاجية الكبيرة و يكون </a:t>
            </a:r>
            <a:r>
              <a:rPr lang="ar-DZ" dirty="0" err="1"/>
              <a:t>الإرتباط</a:t>
            </a:r>
            <a:r>
              <a:rPr lang="ar-DZ" dirty="0"/>
              <a:t> وثيقا بينهما, فهي المسؤولة عن شراء جميع مستلزمات الإنتاج, أما بالنسبة للمؤسسة التجارية فتحتل إدارة المشتريات مكان إدارة الإنتاج في المؤسسة الإنتاجية, لذلك يكون </a:t>
            </a:r>
            <a:r>
              <a:rPr lang="ar-DZ" dirty="0" err="1"/>
              <a:t>الإرتباط</a:t>
            </a:r>
            <a:r>
              <a:rPr lang="ar-DZ" dirty="0"/>
              <a:t> وثيقا بينهما.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b="1" u="sng" dirty="0"/>
              <a:t>3-إدارة المالية: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نظرا لحاجة عمليات البيع إلى رأس مال عاجل, فإنه لا بد للسياسات </a:t>
            </a:r>
            <a:r>
              <a:rPr lang="ar-DZ" dirty="0" err="1"/>
              <a:t>البيعية</a:t>
            </a:r>
            <a:r>
              <a:rPr lang="ar-DZ" dirty="0"/>
              <a:t> التي تتبعها إدارة التسويق فيما يتعلق بمنح </a:t>
            </a:r>
            <a:r>
              <a:rPr lang="ar-DZ" dirty="0" err="1"/>
              <a:t>الإئتمان</a:t>
            </a:r>
            <a:r>
              <a:rPr lang="ar-DZ" dirty="0"/>
              <a:t> و تحديد الأسعار أن تتماشى مع الحالة المالية للمؤسسة, فلا يعقل مثلا أن تقوم إدارة التسويق بإبرام عقود بيع على حساب لأجل في وقت تشكو فيه المؤسسة ندرة السيولة.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DZ" b="1" u="sng" dirty="0"/>
              <a:t>4-إدارة التصدير: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إن اختلاف ظروف التجارة الداخلية عن الخارجية أدى في معظم المؤسسات الكبرى التي تطمح لغزو الأسواق الخارجية إلى فصل إدارة التسويق عن إدارة التصدير, حيث تختص الأولى في ترويج و توزيع المنتوجات على مستوى السوق الداخلي, بينما تختص الثانية في خلق الظروف الملائمة لغزو منتجات المؤسسة للأسواق الأجنبية, و يتوقف الفصل بين الإدارتين على مدى اهتمام المؤسسة بالأسواق الخارجية, و على كمية و تكرار عمليات التصدير التي تقوم بها فقد تكون عمليات التصدير من </a:t>
            </a:r>
            <a:r>
              <a:rPr lang="ar-DZ" dirty="0" err="1"/>
              <a:t>إختصاص</a:t>
            </a:r>
            <a:r>
              <a:rPr lang="ar-DZ" dirty="0"/>
              <a:t> قسم من أقسام التسويق في المؤسسة الصغيرة, و في هذه الحالة يجب أن يكون مدير المبيعات خبرة واسعة في كل من ظروف التجارة الداخلية و الخارجية.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76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58</Words>
  <Application>Microsoft Office PowerPoint</Application>
  <PresentationFormat>عرض على الشاشة (3:4)‏</PresentationFormat>
  <Paragraphs>24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تنظيم إدارة التسويق</vt:lpstr>
      <vt:lpstr>عرض تقديمي في PowerPoint</vt:lpstr>
      <vt:lpstr>العوامل الواجب مراعاتها في تنظيم إدارة التسويق</vt:lpstr>
      <vt:lpstr>Ⅱ- علاقات إدارة التسويق بالإدارات الأخرى: 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تنظيم إدارة التسويق</dc:title>
  <dc:creator>Maher</dc:creator>
  <cp:lastModifiedBy>Maher</cp:lastModifiedBy>
  <cp:revision>3</cp:revision>
  <dcterms:created xsi:type="dcterms:W3CDTF">2019-10-23T22:21:41Z</dcterms:created>
  <dcterms:modified xsi:type="dcterms:W3CDTF">2019-10-23T22:50:09Z</dcterms:modified>
</cp:coreProperties>
</file>