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71" r:id="rId4"/>
    <p:sldId id="262" r:id="rId5"/>
    <p:sldId id="272" r:id="rId6"/>
    <p:sldId id="263" r:id="rId7"/>
    <p:sldId id="269" r:id="rId8"/>
    <p:sldId id="273" r:id="rId9"/>
    <p:sldId id="258" r:id="rId10"/>
    <p:sldId id="267"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6BE3E0-91C6-46BC-B7F1-A7AE6954B187}"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pPr rtl="1"/>
          <a:endParaRPr lang="ar-IQ"/>
        </a:p>
      </dgm:t>
    </dgm:pt>
    <dgm:pt modelId="{4BEEE09B-36FE-4289-8495-7098E5094CC9}">
      <dgm:prSet phldrT="[نص]" custT="1">
        <dgm:style>
          <a:lnRef idx="3">
            <a:schemeClr val="lt1"/>
          </a:lnRef>
          <a:fillRef idx="1">
            <a:schemeClr val="accent5"/>
          </a:fillRef>
          <a:effectRef idx="1">
            <a:schemeClr val="accent5"/>
          </a:effectRef>
          <a:fontRef idx="minor">
            <a:schemeClr val="lt1"/>
          </a:fontRef>
        </dgm:style>
      </dgm:prSet>
      <dgm:spPr/>
      <dgm:t>
        <a:bodyPr/>
        <a:lstStyle/>
        <a:p>
          <a:pPr rtl="1"/>
          <a:r>
            <a:rPr lang="ar-IQ" sz="3600" dirty="0" smtClean="0"/>
            <a:t>الانتاج</a:t>
          </a:r>
          <a:endParaRPr lang="ar-IQ" sz="3600" dirty="0"/>
        </a:p>
      </dgm:t>
    </dgm:pt>
    <dgm:pt modelId="{F424DC51-3648-4839-B886-B0F36C4CD0F7}" type="parTrans" cxnId="{26BEB164-2E4B-48D0-98D8-04F1167D5D9C}">
      <dgm:prSet/>
      <dgm:spPr/>
      <dgm:t>
        <a:bodyPr/>
        <a:lstStyle/>
        <a:p>
          <a:pPr rtl="1"/>
          <a:endParaRPr lang="ar-IQ"/>
        </a:p>
      </dgm:t>
    </dgm:pt>
    <dgm:pt modelId="{23B67C6A-2427-4C7C-A06B-65F47AB66346}" type="sibTrans" cxnId="{26BEB164-2E4B-48D0-98D8-04F1167D5D9C}">
      <dgm:prSet/>
      <dgm:spPr/>
      <dgm:t>
        <a:bodyPr/>
        <a:lstStyle/>
        <a:p>
          <a:pPr rtl="1"/>
          <a:endParaRPr lang="ar-IQ"/>
        </a:p>
      </dgm:t>
    </dgm:pt>
    <dgm:pt modelId="{F2D28C11-9AC7-4C89-8C30-828D786F4FD2}">
      <dgm:prSet phldrT="[نص]" custT="1">
        <dgm:style>
          <a:lnRef idx="3">
            <a:schemeClr val="lt1"/>
          </a:lnRef>
          <a:fillRef idx="1">
            <a:schemeClr val="accent4"/>
          </a:fillRef>
          <a:effectRef idx="1">
            <a:schemeClr val="accent4"/>
          </a:effectRef>
          <a:fontRef idx="minor">
            <a:schemeClr val="lt1"/>
          </a:fontRef>
        </dgm:style>
      </dgm:prSet>
      <dgm:spPr/>
      <dgm:t>
        <a:bodyPr/>
        <a:lstStyle/>
        <a:p>
          <a:pPr rtl="1"/>
          <a:r>
            <a:rPr lang="ar-IQ" sz="3600" dirty="0" smtClean="0"/>
            <a:t>التسويق</a:t>
          </a:r>
          <a:endParaRPr lang="ar-IQ" sz="3600" dirty="0"/>
        </a:p>
      </dgm:t>
    </dgm:pt>
    <dgm:pt modelId="{DDA0426B-9358-4259-B92B-C509E5D2FCE9}" type="parTrans" cxnId="{51FD6105-E2A5-4E6B-83AF-2D41924090EF}">
      <dgm:prSet/>
      <dgm:spPr/>
      <dgm:t>
        <a:bodyPr/>
        <a:lstStyle/>
        <a:p>
          <a:pPr rtl="1"/>
          <a:endParaRPr lang="ar-IQ"/>
        </a:p>
      </dgm:t>
    </dgm:pt>
    <dgm:pt modelId="{C3637EF8-F4E7-4684-8628-C41DF21AEAB4}" type="sibTrans" cxnId="{51FD6105-E2A5-4E6B-83AF-2D41924090EF}">
      <dgm:prSet/>
      <dgm:spPr/>
      <dgm:t>
        <a:bodyPr/>
        <a:lstStyle/>
        <a:p>
          <a:pPr rtl="1"/>
          <a:endParaRPr lang="ar-IQ"/>
        </a:p>
      </dgm:t>
    </dgm:pt>
    <dgm:pt modelId="{955B8E1E-32DD-44C5-AF5B-ED4C640D8FB1}">
      <dgm:prSet phldrT="[نص]" custT="1">
        <dgm:style>
          <a:lnRef idx="3">
            <a:schemeClr val="lt1"/>
          </a:lnRef>
          <a:fillRef idx="1">
            <a:schemeClr val="accent3"/>
          </a:fillRef>
          <a:effectRef idx="1">
            <a:schemeClr val="accent3"/>
          </a:effectRef>
          <a:fontRef idx="minor">
            <a:schemeClr val="lt1"/>
          </a:fontRef>
        </dgm:style>
      </dgm:prSet>
      <dgm:spPr/>
      <dgm:t>
        <a:bodyPr/>
        <a:lstStyle/>
        <a:p>
          <a:pPr rtl="1"/>
          <a:r>
            <a:rPr lang="ar-IQ" sz="3600" b="0" dirty="0" smtClean="0"/>
            <a:t>الاستهلاك</a:t>
          </a:r>
          <a:endParaRPr lang="ar-IQ" sz="3600" b="0" dirty="0"/>
        </a:p>
      </dgm:t>
    </dgm:pt>
    <dgm:pt modelId="{31296235-3E0B-44E7-8396-3E5F98BF0C26}" type="parTrans" cxnId="{2A1A1630-5F4A-436A-9EB7-6E0CA5C3C2DD}">
      <dgm:prSet/>
      <dgm:spPr/>
      <dgm:t>
        <a:bodyPr/>
        <a:lstStyle/>
        <a:p>
          <a:pPr rtl="1"/>
          <a:endParaRPr lang="ar-IQ"/>
        </a:p>
      </dgm:t>
    </dgm:pt>
    <dgm:pt modelId="{2F63B376-BDD0-4A16-9B9F-484C5DB57F71}" type="sibTrans" cxnId="{2A1A1630-5F4A-436A-9EB7-6E0CA5C3C2DD}">
      <dgm:prSet/>
      <dgm:spPr/>
      <dgm:t>
        <a:bodyPr/>
        <a:lstStyle/>
        <a:p>
          <a:pPr rtl="1"/>
          <a:endParaRPr lang="ar-IQ"/>
        </a:p>
      </dgm:t>
    </dgm:pt>
    <dgm:pt modelId="{98BD6C70-0F9F-43FD-A72F-31AF148DD6F2}" type="pres">
      <dgm:prSet presAssocID="{CE6BE3E0-91C6-46BC-B7F1-A7AE6954B187}" presName="Name0" presStyleCnt="0">
        <dgm:presLayoutVars>
          <dgm:dir/>
          <dgm:resizeHandles val="exact"/>
        </dgm:presLayoutVars>
      </dgm:prSet>
      <dgm:spPr/>
      <dgm:t>
        <a:bodyPr/>
        <a:lstStyle/>
        <a:p>
          <a:pPr rtl="1"/>
          <a:endParaRPr lang="ar-IQ"/>
        </a:p>
      </dgm:t>
    </dgm:pt>
    <dgm:pt modelId="{DAB4F74F-842C-4966-8B9C-F931107BEEBD}" type="pres">
      <dgm:prSet presAssocID="{4BEEE09B-36FE-4289-8495-7098E5094CC9}" presName="node" presStyleLbl="node1" presStyleIdx="0" presStyleCnt="3" custScaleX="116036">
        <dgm:presLayoutVars>
          <dgm:bulletEnabled val="1"/>
        </dgm:presLayoutVars>
      </dgm:prSet>
      <dgm:spPr/>
      <dgm:t>
        <a:bodyPr/>
        <a:lstStyle/>
        <a:p>
          <a:pPr rtl="1"/>
          <a:endParaRPr lang="ar-IQ"/>
        </a:p>
      </dgm:t>
    </dgm:pt>
    <dgm:pt modelId="{4B70ADD2-1F9E-4FFD-86E4-6B05AA4C4FE3}" type="pres">
      <dgm:prSet presAssocID="{23B67C6A-2427-4C7C-A06B-65F47AB66346}" presName="sibTrans" presStyleLbl="sibTrans1D1" presStyleIdx="0" presStyleCnt="2"/>
      <dgm:spPr/>
      <dgm:t>
        <a:bodyPr/>
        <a:lstStyle/>
        <a:p>
          <a:pPr rtl="1"/>
          <a:endParaRPr lang="ar-IQ"/>
        </a:p>
      </dgm:t>
    </dgm:pt>
    <dgm:pt modelId="{6CB91E3B-8CD3-4F60-8431-DB53C7FFE99D}" type="pres">
      <dgm:prSet presAssocID="{23B67C6A-2427-4C7C-A06B-65F47AB66346}" presName="connectorText" presStyleLbl="sibTrans1D1" presStyleIdx="0" presStyleCnt="2"/>
      <dgm:spPr/>
      <dgm:t>
        <a:bodyPr/>
        <a:lstStyle/>
        <a:p>
          <a:pPr rtl="1"/>
          <a:endParaRPr lang="ar-IQ"/>
        </a:p>
      </dgm:t>
    </dgm:pt>
    <dgm:pt modelId="{808709DF-EFCF-44E6-BCDC-BE45FA671334}" type="pres">
      <dgm:prSet presAssocID="{F2D28C11-9AC7-4C89-8C30-828D786F4FD2}" presName="node" presStyleLbl="node1" presStyleIdx="1" presStyleCnt="3" custScaleX="119064">
        <dgm:presLayoutVars>
          <dgm:bulletEnabled val="1"/>
        </dgm:presLayoutVars>
      </dgm:prSet>
      <dgm:spPr/>
      <dgm:t>
        <a:bodyPr/>
        <a:lstStyle/>
        <a:p>
          <a:pPr rtl="1"/>
          <a:endParaRPr lang="ar-IQ"/>
        </a:p>
      </dgm:t>
    </dgm:pt>
    <dgm:pt modelId="{F563984F-3071-491D-B786-D3B9C7CD51F7}" type="pres">
      <dgm:prSet presAssocID="{C3637EF8-F4E7-4684-8628-C41DF21AEAB4}" presName="sibTrans" presStyleLbl="sibTrans1D1" presStyleIdx="1" presStyleCnt="2"/>
      <dgm:spPr/>
      <dgm:t>
        <a:bodyPr/>
        <a:lstStyle/>
        <a:p>
          <a:pPr rtl="1"/>
          <a:endParaRPr lang="ar-IQ"/>
        </a:p>
      </dgm:t>
    </dgm:pt>
    <dgm:pt modelId="{770EF45F-78B8-4AEE-806E-AB6C7069CDA6}" type="pres">
      <dgm:prSet presAssocID="{C3637EF8-F4E7-4684-8628-C41DF21AEAB4}" presName="connectorText" presStyleLbl="sibTrans1D1" presStyleIdx="1" presStyleCnt="2"/>
      <dgm:spPr/>
      <dgm:t>
        <a:bodyPr/>
        <a:lstStyle/>
        <a:p>
          <a:pPr rtl="1"/>
          <a:endParaRPr lang="ar-IQ"/>
        </a:p>
      </dgm:t>
    </dgm:pt>
    <dgm:pt modelId="{BCDCA5D8-3C04-4341-B5BE-2FBEFCA38A96}" type="pres">
      <dgm:prSet presAssocID="{955B8E1E-32DD-44C5-AF5B-ED4C640D8FB1}" presName="node" presStyleLbl="node1" presStyleIdx="2" presStyleCnt="3" custScaleX="125568">
        <dgm:presLayoutVars>
          <dgm:bulletEnabled val="1"/>
        </dgm:presLayoutVars>
      </dgm:prSet>
      <dgm:spPr/>
      <dgm:t>
        <a:bodyPr/>
        <a:lstStyle/>
        <a:p>
          <a:pPr rtl="1"/>
          <a:endParaRPr lang="ar-IQ"/>
        </a:p>
      </dgm:t>
    </dgm:pt>
  </dgm:ptLst>
  <dgm:cxnLst>
    <dgm:cxn modelId="{AE791E73-F0DF-413B-8C85-FE24E4D63109}" type="presOf" srcId="{23B67C6A-2427-4C7C-A06B-65F47AB66346}" destId="{6CB91E3B-8CD3-4F60-8431-DB53C7FFE99D}" srcOrd="1" destOrd="0" presId="urn:microsoft.com/office/officeart/2005/8/layout/bProcess3"/>
    <dgm:cxn modelId="{2A1A1630-5F4A-436A-9EB7-6E0CA5C3C2DD}" srcId="{CE6BE3E0-91C6-46BC-B7F1-A7AE6954B187}" destId="{955B8E1E-32DD-44C5-AF5B-ED4C640D8FB1}" srcOrd="2" destOrd="0" parTransId="{31296235-3E0B-44E7-8396-3E5F98BF0C26}" sibTransId="{2F63B376-BDD0-4A16-9B9F-484C5DB57F71}"/>
    <dgm:cxn modelId="{2CEB4711-1CD5-4AD3-B6FD-9F96676B63F4}" type="presOf" srcId="{F2D28C11-9AC7-4C89-8C30-828D786F4FD2}" destId="{808709DF-EFCF-44E6-BCDC-BE45FA671334}" srcOrd="0" destOrd="0" presId="urn:microsoft.com/office/officeart/2005/8/layout/bProcess3"/>
    <dgm:cxn modelId="{0619B65A-389E-4ED1-8967-FF73BA54D3C2}" type="presOf" srcId="{CE6BE3E0-91C6-46BC-B7F1-A7AE6954B187}" destId="{98BD6C70-0F9F-43FD-A72F-31AF148DD6F2}" srcOrd="0" destOrd="0" presId="urn:microsoft.com/office/officeart/2005/8/layout/bProcess3"/>
    <dgm:cxn modelId="{51FD6105-E2A5-4E6B-83AF-2D41924090EF}" srcId="{CE6BE3E0-91C6-46BC-B7F1-A7AE6954B187}" destId="{F2D28C11-9AC7-4C89-8C30-828D786F4FD2}" srcOrd="1" destOrd="0" parTransId="{DDA0426B-9358-4259-B92B-C509E5D2FCE9}" sibTransId="{C3637EF8-F4E7-4684-8628-C41DF21AEAB4}"/>
    <dgm:cxn modelId="{B95F77A0-B0FF-43F8-B062-DD886720B1BA}" type="presOf" srcId="{C3637EF8-F4E7-4684-8628-C41DF21AEAB4}" destId="{770EF45F-78B8-4AEE-806E-AB6C7069CDA6}" srcOrd="1" destOrd="0" presId="urn:microsoft.com/office/officeart/2005/8/layout/bProcess3"/>
    <dgm:cxn modelId="{6B933AB0-83D1-494F-8824-45FBD0043144}" type="presOf" srcId="{955B8E1E-32DD-44C5-AF5B-ED4C640D8FB1}" destId="{BCDCA5D8-3C04-4341-B5BE-2FBEFCA38A96}" srcOrd="0" destOrd="0" presId="urn:microsoft.com/office/officeart/2005/8/layout/bProcess3"/>
    <dgm:cxn modelId="{60A6D371-6E9F-4CA5-80B3-D5E4B1077090}" type="presOf" srcId="{23B67C6A-2427-4C7C-A06B-65F47AB66346}" destId="{4B70ADD2-1F9E-4FFD-86E4-6B05AA4C4FE3}" srcOrd="0" destOrd="0" presId="urn:microsoft.com/office/officeart/2005/8/layout/bProcess3"/>
    <dgm:cxn modelId="{00B47367-9476-4FCB-B526-002C9A5E3AE6}" type="presOf" srcId="{4BEEE09B-36FE-4289-8495-7098E5094CC9}" destId="{DAB4F74F-842C-4966-8B9C-F931107BEEBD}" srcOrd="0" destOrd="0" presId="urn:microsoft.com/office/officeart/2005/8/layout/bProcess3"/>
    <dgm:cxn modelId="{26BEB164-2E4B-48D0-98D8-04F1167D5D9C}" srcId="{CE6BE3E0-91C6-46BC-B7F1-A7AE6954B187}" destId="{4BEEE09B-36FE-4289-8495-7098E5094CC9}" srcOrd="0" destOrd="0" parTransId="{F424DC51-3648-4839-B886-B0F36C4CD0F7}" sibTransId="{23B67C6A-2427-4C7C-A06B-65F47AB66346}"/>
    <dgm:cxn modelId="{918A36B7-350A-4704-9687-25C001D4B6D8}" type="presOf" srcId="{C3637EF8-F4E7-4684-8628-C41DF21AEAB4}" destId="{F563984F-3071-491D-B786-D3B9C7CD51F7}" srcOrd="0" destOrd="0" presId="urn:microsoft.com/office/officeart/2005/8/layout/bProcess3"/>
    <dgm:cxn modelId="{794AA42D-8CF8-4E42-90EF-6C142BE756C5}" type="presParOf" srcId="{98BD6C70-0F9F-43FD-A72F-31AF148DD6F2}" destId="{DAB4F74F-842C-4966-8B9C-F931107BEEBD}" srcOrd="0" destOrd="0" presId="urn:microsoft.com/office/officeart/2005/8/layout/bProcess3"/>
    <dgm:cxn modelId="{F380378D-1E13-4519-8A84-28CA60082DC5}" type="presParOf" srcId="{98BD6C70-0F9F-43FD-A72F-31AF148DD6F2}" destId="{4B70ADD2-1F9E-4FFD-86E4-6B05AA4C4FE3}" srcOrd="1" destOrd="0" presId="urn:microsoft.com/office/officeart/2005/8/layout/bProcess3"/>
    <dgm:cxn modelId="{5B5714B9-49C0-49B5-8594-376B4803EDE1}" type="presParOf" srcId="{4B70ADD2-1F9E-4FFD-86E4-6B05AA4C4FE3}" destId="{6CB91E3B-8CD3-4F60-8431-DB53C7FFE99D}" srcOrd="0" destOrd="0" presId="urn:microsoft.com/office/officeart/2005/8/layout/bProcess3"/>
    <dgm:cxn modelId="{05A56058-D88F-4D28-B6B9-EBC25B01359C}" type="presParOf" srcId="{98BD6C70-0F9F-43FD-A72F-31AF148DD6F2}" destId="{808709DF-EFCF-44E6-BCDC-BE45FA671334}" srcOrd="2" destOrd="0" presId="urn:microsoft.com/office/officeart/2005/8/layout/bProcess3"/>
    <dgm:cxn modelId="{14C966CC-34D4-422B-9704-82A32DAB4616}" type="presParOf" srcId="{98BD6C70-0F9F-43FD-A72F-31AF148DD6F2}" destId="{F563984F-3071-491D-B786-D3B9C7CD51F7}" srcOrd="3" destOrd="0" presId="urn:microsoft.com/office/officeart/2005/8/layout/bProcess3"/>
    <dgm:cxn modelId="{C0D51A3D-3EF9-49AA-B61F-23573806CAC0}" type="presParOf" srcId="{F563984F-3071-491D-B786-D3B9C7CD51F7}" destId="{770EF45F-78B8-4AEE-806E-AB6C7069CDA6}" srcOrd="0" destOrd="0" presId="urn:microsoft.com/office/officeart/2005/8/layout/bProcess3"/>
    <dgm:cxn modelId="{ECFDF716-6F1E-49A9-A278-A6F9A152563B}" type="presParOf" srcId="{98BD6C70-0F9F-43FD-A72F-31AF148DD6F2}" destId="{BCDCA5D8-3C04-4341-B5BE-2FBEFCA38A96}" srcOrd="4"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FC9657-6BD3-4D69-88D8-6FC127E2848B}"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63240922-26DE-4CE9-92DF-8B75C8C217AE}">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t>الافراد انفسهم</a:t>
          </a:r>
          <a:endParaRPr lang="ar-IQ" dirty="0"/>
        </a:p>
      </dgm:t>
    </dgm:pt>
    <dgm:pt modelId="{A85530AC-A0DC-442E-AAEE-B1A36D1964E0}" type="parTrans" cxnId="{3810FDCA-E8F1-4F7F-8C06-B0BFD7EF1B42}">
      <dgm:prSet/>
      <dgm:spPr/>
      <dgm:t>
        <a:bodyPr/>
        <a:lstStyle/>
        <a:p>
          <a:pPr rtl="1"/>
          <a:endParaRPr lang="ar-IQ"/>
        </a:p>
      </dgm:t>
    </dgm:pt>
    <dgm:pt modelId="{4700A37C-D92B-4D78-ABD1-0C0EABF9D998}" type="sibTrans" cxnId="{3810FDCA-E8F1-4F7F-8C06-B0BFD7EF1B42}">
      <dgm:prSet/>
      <dgm:spPr/>
      <dgm:t>
        <a:bodyPr/>
        <a:lstStyle/>
        <a:p>
          <a:pPr rtl="1"/>
          <a:endParaRPr lang="ar-IQ"/>
        </a:p>
      </dgm:t>
    </dgm:pt>
    <dgm:pt modelId="{8F452978-8492-42C3-822C-F7C97B8092FA}">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t>الحكومة (الاجهزة الحكومية)</a:t>
          </a:r>
          <a:endParaRPr lang="ar-IQ" dirty="0"/>
        </a:p>
      </dgm:t>
    </dgm:pt>
    <dgm:pt modelId="{B6FA4A59-3DA4-4535-82DB-3E02B5A61B19}" type="parTrans" cxnId="{59B5A5C8-2B83-44CE-956B-46AB2288B854}">
      <dgm:prSet/>
      <dgm:spPr/>
      <dgm:t>
        <a:bodyPr/>
        <a:lstStyle/>
        <a:p>
          <a:pPr rtl="1"/>
          <a:endParaRPr lang="ar-IQ"/>
        </a:p>
      </dgm:t>
    </dgm:pt>
    <dgm:pt modelId="{A2530E29-A5AA-4248-BAA9-B78A2AF570E1}" type="sibTrans" cxnId="{59B5A5C8-2B83-44CE-956B-46AB2288B854}">
      <dgm:prSet/>
      <dgm:spPr/>
      <dgm:t>
        <a:bodyPr/>
        <a:lstStyle/>
        <a:p>
          <a:pPr rtl="1"/>
          <a:endParaRPr lang="ar-IQ"/>
        </a:p>
      </dgm:t>
    </dgm:pt>
    <dgm:pt modelId="{ACE6B05E-46B9-4C2E-A853-0B5A7C874703}">
      <dgm:prSet phldrT="[نص]">
        <dgm:style>
          <a:lnRef idx="1">
            <a:schemeClr val="accent3"/>
          </a:lnRef>
          <a:fillRef idx="2">
            <a:schemeClr val="accent3"/>
          </a:fillRef>
          <a:effectRef idx="1">
            <a:schemeClr val="accent3"/>
          </a:effectRef>
          <a:fontRef idx="minor">
            <a:schemeClr val="dk1"/>
          </a:fontRef>
        </dgm:style>
      </dgm:prSet>
      <dgm:spPr/>
      <dgm:t>
        <a:bodyPr/>
        <a:lstStyle/>
        <a:p>
          <a:pPr rtl="1"/>
          <a:r>
            <a:rPr lang="ar-IQ" dirty="0" smtClean="0"/>
            <a:t>المنظمات الموزعة او المنتجة </a:t>
          </a:r>
          <a:endParaRPr lang="ar-IQ" dirty="0"/>
        </a:p>
      </dgm:t>
    </dgm:pt>
    <dgm:pt modelId="{ADDE2578-5F8D-44E1-AAD4-B0C087B89CC7}" type="parTrans" cxnId="{C3B95E06-2203-440B-A2D9-E87C24B60EB1}">
      <dgm:prSet/>
      <dgm:spPr/>
      <dgm:t>
        <a:bodyPr/>
        <a:lstStyle/>
        <a:p>
          <a:pPr rtl="1"/>
          <a:endParaRPr lang="ar-IQ"/>
        </a:p>
      </dgm:t>
    </dgm:pt>
    <dgm:pt modelId="{836133D7-849E-4DCA-9322-D65525E5B09D}" type="sibTrans" cxnId="{C3B95E06-2203-440B-A2D9-E87C24B60EB1}">
      <dgm:prSet/>
      <dgm:spPr/>
      <dgm:t>
        <a:bodyPr/>
        <a:lstStyle/>
        <a:p>
          <a:pPr rtl="1"/>
          <a:endParaRPr lang="ar-IQ"/>
        </a:p>
      </dgm:t>
    </dgm:pt>
    <dgm:pt modelId="{47CDB915-5467-4DA9-9C7C-B6036E00662E}">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t>التنظيمات الشعبية والسياسية والجمعيات المهنية</a:t>
          </a:r>
          <a:endParaRPr lang="ar-IQ" dirty="0"/>
        </a:p>
      </dgm:t>
    </dgm:pt>
    <dgm:pt modelId="{9D8CC327-79F9-40CB-8BB0-84445F829C81}" type="parTrans" cxnId="{35C266AE-2B93-4007-87EB-95ED3DA03AA4}">
      <dgm:prSet/>
      <dgm:spPr/>
      <dgm:t>
        <a:bodyPr/>
        <a:lstStyle/>
        <a:p>
          <a:pPr rtl="1"/>
          <a:endParaRPr lang="ar-IQ"/>
        </a:p>
      </dgm:t>
    </dgm:pt>
    <dgm:pt modelId="{0D538FB7-6739-4E64-8084-F97567A8C78B}" type="sibTrans" cxnId="{35C266AE-2B93-4007-87EB-95ED3DA03AA4}">
      <dgm:prSet/>
      <dgm:spPr/>
      <dgm:t>
        <a:bodyPr/>
        <a:lstStyle/>
        <a:p>
          <a:pPr rtl="1"/>
          <a:endParaRPr lang="ar-IQ"/>
        </a:p>
      </dgm:t>
    </dgm:pt>
    <dgm:pt modelId="{38BAD7F9-2C06-4DF7-8218-FF512D4AF10E}">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dirty="0" smtClean="0"/>
            <a:t>اجهزة الاعلام</a:t>
          </a:r>
          <a:endParaRPr lang="ar-IQ" dirty="0"/>
        </a:p>
      </dgm:t>
    </dgm:pt>
    <dgm:pt modelId="{A69CA38B-D67A-45F7-A5A6-19655D1C2367}" type="parTrans" cxnId="{F778B219-A93E-4588-B619-814AFE6532BC}">
      <dgm:prSet/>
      <dgm:spPr/>
      <dgm:t>
        <a:bodyPr/>
        <a:lstStyle/>
        <a:p>
          <a:pPr rtl="1"/>
          <a:endParaRPr lang="ar-IQ"/>
        </a:p>
      </dgm:t>
    </dgm:pt>
    <dgm:pt modelId="{E9AAD48F-79EF-454B-8F19-D1FF4A92D255}" type="sibTrans" cxnId="{F778B219-A93E-4588-B619-814AFE6532BC}">
      <dgm:prSet/>
      <dgm:spPr/>
      <dgm:t>
        <a:bodyPr/>
        <a:lstStyle/>
        <a:p>
          <a:pPr rtl="1"/>
          <a:endParaRPr lang="ar-IQ"/>
        </a:p>
      </dgm:t>
    </dgm:pt>
    <dgm:pt modelId="{B0E9E440-A2F3-4B53-974C-83EB8D03B621}">
      <dgm:prSet phldrT="[نص]">
        <dgm:style>
          <a:lnRef idx="1">
            <a:schemeClr val="accent1"/>
          </a:lnRef>
          <a:fillRef idx="3">
            <a:schemeClr val="accent1"/>
          </a:fillRef>
          <a:effectRef idx="2">
            <a:schemeClr val="accent1"/>
          </a:effectRef>
          <a:fontRef idx="minor">
            <a:schemeClr val="lt1"/>
          </a:fontRef>
        </dgm:style>
      </dgm:prSet>
      <dgm:spPr/>
      <dgm:t>
        <a:bodyPr/>
        <a:lstStyle/>
        <a:p>
          <a:pPr rtl="1"/>
          <a:r>
            <a:rPr lang="ar-IQ" dirty="0" smtClean="0"/>
            <a:t>المصارف</a:t>
          </a:r>
          <a:endParaRPr lang="ar-IQ" dirty="0"/>
        </a:p>
      </dgm:t>
    </dgm:pt>
    <dgm:pt modelId="{E81467A6-9586-4508-84ED-05006825FF41}" type="parTrans" cxnId="{43404C02-EEBB-46BA-94F1-E5FFE6F3B412}">
      <dgm:prSet/>
      <dgm:spPr/>
      <dgm:t>
        <a:bodyPr/>
        <a:lstStyle/>
        <a:p>
          <a:pPr rtl="1"/>
          <a:endParaRPr lang="ar-IQ"/>
        </a:p>
      </dgm:t>
    </dgm:pt>
    <dgm:pt modelId="{170FD6F9-EE93-4246-B4C3-E22CB68C5FA5}" type="sibTrans" cxnId="{43404C02-EEBB-46BA-94F1-E5FFE6F3B412}">
      <dgm:prSet/>
      <dgm:spPr/>
      <dgm:t>
        <a:bodyPr/>
        <a:lstStyle/>
        <a:p>
          <a:pPr rtl="1"/>
          <a:endParaRPr lang="ar-IQ"/>
        </a:p>
      </dgm:t>
    </dgm:pt>
    <dgm:pt modelId="{66F778B4-7BA0-4F4B-8682-FF3DAEDF8067}" type="pres">
      <dgm:prSet presAssocID="{82FC9657-6BD3-4D69-88D8-6FC127E2848B}" presName="diagram" presStyleCnt="0">
        <dgm:presLayoutVars>
          <dgm:dir/>
          <dgm:resizeHandles val="exact"/>
        </dgm:presLayoutVars>
      </dgm:prSet>
      <dgm:spPr/>
      <dgm:t>
        <a:bodyPr/>
        <a:lstStyle/>
        <a:p>
          <a:pPr rtl="1"/>
          <a:endParaRPr lang="ar-IQ"/>
        </a:p>
      </dgm:t>
    </dgm:pt>
    <dgm:pt modelId="{A1A93871-ABDE-4116-892D-F0CD364121BC}" type="pres">
      <dgm:prSet presAssocID="{63240922-26DE-4CE9-92DF-8B75C8C217AE}" presName="node" presStyleLbl="node1" presStyleIdx="0" presStyleCnt="6">
        <dgm:presLayoutVars>
          <dgm:bulletEnabled val="1"/>
        </dgm:presLayoutVars>
      </dgm:prSet>
      <dgm:spPr/>
      <dgm:t>
        <a:bodyPr/>
        <a:lstStyle/>
        <a:p>
          <a:pPr rtl="1"/>
          <a:endParaRPr lang="ar-IQ"/>
        </a:p>
      </dgm:t>
    </dgm:pt>
    <dgm:pt modelId="{8D8BD28E-2746-4A6A-ACF0-BDEFEF893DE3}" type="pres">
      <dgm:prSet presAssocID="{4700A37C-D92B-4D78-ABD1-0C0EABF9D998}" presName="sibTrans" presStyleCnt="0"/>
      <dgm:spPr/>
    </dgm:pt>
    <dgm:pt modelId="{19016A11-BC05-49E2-89A6-B95F7A937DAA}" type="pres">
      <dgm:prSet presAssocID="{8F452978-8492-42C3-822C-F7C97B8092FA}" presName="node" presStyleLbl="node1" presStyleIdx="1" presStyleCnt="6">
        <dgm:presLayoutVars>
          <dgm:bulletEnabled val="1"/>
        </dgm:presLayoutVars>
      </dgm:prSet>
      <dgm:spPr/>
      <dgm:t>
        <a:bodyPr/>
        <a:lstStyle/>
        <a:p>
          <a:pPr rtl="1"/>
          <a:endParaRPr lang="ar-IQ"/>
        </a:p>
      </dgm:t>
    </dgm:pt>
    <dgm:pt modelId="{C77895AE-5B3F-4321-A4B2-FE4FF5526861}" type="pres">
      <dgm:prSet presAssocID="{A2530E29-A5AA-4248-BAA9-B78A2AF570E1}" presName="sibTrans" presStyleCnt="0"/>
      <dgm:spPr/>
    </dgm:pt>
    <dgm:pt modelId="{BEC79D8D-A604-4050-BC4F-86D4830C484A}" type="pres">
      <dgm:prSet presAssocID="{ACE6B05E-46B9-4C2E-A853-0B5A7C874703}" presName="node" presStyleLbl="node1" presStyleIdx="2" presStyleCnt="6">
        <dgm:presLayoutVars>
          <dgm:bulletEnabled val="1"/>
        </dgm:presLayoutVars>
      </dgm:prSet>
      <dgm:spPr/>
      <dgm:t>
        <a:bodyPr/>
        <a:lstStyle/>
        <a:p>
          <a:pPr rtl="1"/>
          <a:endParaRPr lang="ar-IQ"/>
        </a:p>
      </dgm:t>
    </dgm:pt>
    <dgm:pt modelId="{CD8EEC53-BD9F-411A-8A13-35520F36452E}" type="pres">
      <dgm:prSet presAssocID="{836133D7-849E-4DCA-9322-D65525E5B09D}" presName="sibTrans" presStyleCnt="0"/>
      <dgm:spPr/>
    </dgm:pt>
    <dgm:pt modelId="{963DB2CA-C84F-4459-ACA4-CAC281B99EF4}" type="pres">
      <dgm:prSet presAssocID="{47CDB915-5467-4DA9-9C7C-B6036E00662E}" presName="node" presStyleLbl="node1" presStyleIdx="3" presStyleCnt="6">
        <dgm:presLayoutVars>
          <dgm:bulletEnabled val="1"/>
        </dgm:presLayoutVars>
      </dgm:prSet>
      <dgm:spPr/>
      <dgm:t>
        <a:bodyPr/>
        <a:lstStyle/>
        <a:p>
          <a:pPr rtl="1"/>
          <a:endParaRPr lang="ar-IQ"/>
        </a:p>
      </dgm:t>
    </dgm:pt>
    <dgm:pt modelId="{320B4E51-21E2-470F-9AA8-C620A5A69CBB}" type="pres">
      <dgm:prSet presAssocID="{0D538FB7-6739-4E64-8084-F97567A8C78B}" presName="sibTrans" presStyleCnt="0"/>
      <dgm:spPr/>
    </dgm:pt>
    <dgm:pt modelId="{9B727FF9-EF5C-42BD-B701-516146ED6121}" type="pres">
      <dgm:prSet presAssocID="{38BAD7F9-2C06-4DF7-8218-FF512D4AF10E}" presName="node" presStyleLbl="node1" presStyleIdx="4" presStyleCnt="6">
        <dgm:presLayoutVars>
          <dgm:bulletEnabled val="1"/>
        </dgm:presLayoutVars>
      </dgm:prSet>
      <dgm:spPr/>
      <dgm:t>
        <a:bodyPr/>
        <a:lstStyle/>
        <a:p>
          <a:pPr rtl="1"/>
          <a:endParaRPr lang="ar-IQ"/>
        </a:p>
      </dgm:t>
    </dgm:pt>
    <dgm:pt modelId="{C840289C-0C84-42FD-AAD4-AFE58A8B7DD2}" type="pres">
      <dgm:prSet presAssocID="{E9AAD48F-79EF-454B-8F19-D1FF4A92D255}" presName="sibTrans" presStyleCnt="0"/>
      <dgm:spPr/>
    </dgm:pt>
    <dgm:pt modelId="{0984CC35-62ED-462E-856A-0D36A17A1DCA}" type="pres">
      <dgm:prSet presAssocID="{B0E9E440-A2F3-4B53-974C-83EB8D03B621}" presName="node" presStyleLbl="node1" presStyleIdx="5" presStyleCnt="6">
        <dgm:presLayoutVars>
          <dgm:bulletEnabled val="1"/>
        </dgm:presLayoutVars>
      </dgm:prSet>
      <dgm:spPr/>
      <dgm:t>
        <a:bodyPr/>
        <a:lstStyle/>
        <a:p>
          <a:pPr rtl="1"/>
          <a:endParaRPr lang="ar-IQ"/>
        </a:p>
      </dgm:t>
    </dgm:pt>
  </dgm:ptLst>
  <dgm:cxnLst>
    <dgm:cxn modelId="{43404C02-EEBB-46BA-94F1-E5FFE6F3B412}" srcId="{82FC9657-6BD3-4D69-88D8-6FC127E2848B}" destId="{B0E9E440-A2F3-4B53-974C-83EB8D03B621}" srcOrd="5" destOrd="0" parTransId="{E81467A6-9586-4508-84ED-05006825FF41}" sibTransId="{170FD6F9-EE93-4246-B4C3-E22CB68C5FA5}"/>
    <dgm:cxn modelId="{3810FDCA-E8F1-4F7F-8C06-B0BFD7EF1B42}" srcId="{82FC9657-6BD3-4D69-88D8-6FC127E2848B}" destId="{63240922-26DE-4CE9-92DF-8B75C8C217AE}" srcOrd="0" destOrd="0" parTransId="{A85530AC-A0DC-442E-AAEE-B1A36D1964E0}" sibTransId="{4700A37C-D92B-4D78-ABD1-0C0EABF9D998}"/>
    <dgm:cxn modelId="{B893C479-C7CC-4D60-8565-62CC1F81DB53}" type="presOf" srcId="{ACE6B05E-46B9-4C2E-A853-0B5A7C874703}" destId="{BEC79D8D-A604-4050-BC4F-86D4830C484A}" srcOrd="0" destOrd="0" presId="urn:microsoft.com/office/officeart/2005/8/layout/default"/>
    <dgm:cxn modelId="{6E900819-9E5E-428A-97A5-174479DE2619}" type="presOf" srcId="{63240922-26DE-4CE9-92DF-8B75C8C217AE}" destId="{A1A93871-ABDE-4116-892D-F0CD364121BC}" srcOrd="0" destOrd="0" presId="urn:microsoft.com/office/officeart/2005/8/layout/default"/>
    <dgm:cxn modelId="{193D37CB-CD1A-4179-AB2A-DAAFF4A19FA0}" type="presOf" srcId="{8F452978-8492-42C3-822C-F7C97B8092FA}" destId="{19016A11-BC05-49E2-89A6-B95F7A937DAA}" srcOrd="0" destOrd="0" presId="urn:microsoft.com/office/officeart/2005/8/layout/default"/>
    <dgm:cxn modelId="{BE57F14A-07DA-4DE2-A91D-5951A1D7E073}" type="presOf" srcId="{B0E9E440-A2F3-4B53-974C-83EB8D03B621}" destId="{0984CC35-62ED-462E-856A-0D36A17A1DCA}" srcOrd="0" destOrd="0" presId="urn:microsoft.com/office/officeart/2005/8/layout/default"/>
    <dgm:cxn modelId="{59B5A5C8-2B83-44CE-956B-46AB2288B854}" srcId="{82FC9657-6BD3-4D69-88D8-6FC127E2848B}" destId="{8F452978-8492-42C3-822C-F7C97B8092FA}" srcOrd="1" destOrd="0" parTransId="{B6FA4A59-3DA4-4535-82DB-3E02B5A61B19}" sibTransId="{A2530E29-A5AA-4248-BAA9-B78A2AF570E1}"/>
    <dgm:cxn modelId="{35C266AE-2B93-4007-87EB-95ED3DA03AA4}" srcId="{82FC9657-6BD3-4D69-88D8-6FC127E2848B}" destId="{47CDB915-5467-4DA9-9C7C-B6036E00662E}" srcOrd="3" destOrd="0" parTransId="{9D8CC327-79F9-40CB-8BB0-84445F829C81}" sibTransId="{0D538FB7-6739-4E64-8084-F97567A8C78B}"/>
    <dgm:cxn modelId="{F778B219-A93E-4588-B619-814AFE6532BC}" srcId="{82FC9657-6BD3-4D69-88D8-6FC127E2848B}" destId="{38BAD7F9-2C06-4DF7-8218-FF512D4AF10E}" srcOrd="4" destOrd="0" parTransId="{A69CA38B-D67A-45F7-A5A6-19655D1C2367}" sibTransId="{E9AAD48F-79EF-454B-8F19-D1FF4A92D255}"/>
    <dgm:cxn modelId="{AB75933D-D938-41E1-9F37-98D955932C75}" type="presOf" srcId="{47CDB915-5467-4DA9-9C7C-B6036E00662E}" destId="{963DB2CA-C84F-4459-ACA4-CAC281B99EF4}" srcOrd="0" destOrd="0" presId="urn:microsoft.com/office/officeart/2005/8/layout/default"/>
    <dgm:cxn modelId="{C3B95E06-2203-440B-A2D9-E87C24B60EB1}" srcId="{82FC9657-6BD3-4D69-88D8-6FC127E2848B}" destId="{ACE6B05E-46B9-4C2E-A853-0B5A7C874703}" srcOrd="2" destOrd="0" parTransId="{ADDE2578-5F8D-44E1-AAD4-B0C087B89CC7}" sibTransId="{836133D7-849E-4DCA-9322-D65525E5B09D}"/>
    <dgm:cxn modelId="{A3FE5899-075A-4EC5-97AA-D70015E66DFB}" type="presOf" srcId="{82FC9657-6BD3-4D69-88D8-6FC127E2848B}" destId="{66F778B4-7BA0-4F4B-8682-FF3DAEDF8067}" srcOrd="0" destOrd="0" presId="urn:microsoft.com/office/officeart/2005/8/layout/default"/>
    <dgm:cxn modelId="{C6529D69-28D1-4495-A111-DFAA44DD767D}" type="presOf" srcId="{38BAD7F9-2C06-4DF7-8218-FF512D4AF10E}" destId="{9B727FF9-EF5C-42BD-B701-516146ED6121}" srcOrd="0" destOrd="0" presId="urn:microsoft.com/office/officeart/2005/8/layout/default"/>
    <dgm:cxn modelId="{97CE3B40-699C-45FA-A92D-6EE7432C2B07}" type="presParOf" srcId="{66F778B4-7BA0-4F4B-8682-FF3DAEDF8067}" destId="{A1A93871-ABDE-4116-892D-F0CD364121BC}" srcOrd="0" destOrd="0" presId="urn:microsoft.com/office/officeart/2005/8/layout/default"/>
    <dgm:cxn modelId="{50DB29D7-102B-4223-ADD4-41B649C71C79}" type="presParOf" srcId="{66F778B4-7BA0-4F4B-8682-FF3DAEDF8067}" destId="{8D8BD28E-2746-4A6A-ACF0-BDEFEF893DE3}" srcOrd="1" destOrd="0" presId="urn:microsoft.com/office/officeart/2005/8/layout/default"/>
    <dgm:cxn modelId="{F6525335-3A95-4D5C-A7B2-E2E32FECF1AA}" type="presParOf" srcId="{66F778B4-7BA0-4F4B-8682-FF3DAEDF8067}" destId="{19016A11-BC05-49E2-89A6-B95F7A937DAA}" srcOrd="2" destOrd="0" presId="urn:microsoft.com/office/officeart/2005/8/layout/default"/>
    <dgm:cxn modelId="{42DDEC96-AD64-41C9-8086-82099FB68C61}" type="presParOf" srcId="{66F778B4-7BA0-4F4B-8682-FF3DAEDF8067}" destId="{C77895AE-5B3F-4321-A4B2-FE4FF5526861}" srcOrd="3" destOrd="0" presId="urn:microsoft.com/office/officeart/2005/8/layout/default"/>
    <dgm:cxn modelId="{F3C3A95C-3F95-4CD3-A67C-F1FE9B59A46D}" type="presParOf" srcId="{66F778B4-7BA0-4F4B-8682-FF3DAEDF8067}" destId="{BEC79D8D-A604-4050-BC4F-86D4830C484A}" srcOrd="4" destOrd="0" presId="urn:microsoft.com/office/officeart/2005/8/layout/default"/>
    <dgm:cxn modelId="{FD492413-8200-4699-B668-FE20EB079C42}" type="presParOf" srcId="{66F778B4-7BA0-4F4B-8682-FF3DAEDF8067}" destId="{CD8EEC53-BD9F-411A-8A13-35520F36452E}" srcOrd="5" destOrd="0" presId="urn:microsoft.com/office/officeart/2005/8/layout/default"/>
    <dgm:cxn modelId="{93963356-973C-48D4-B51F-67A12FE0175B}" type="presParOf" srcId="{66F778B4-7BA0-4F4B-8682-FF3DAEDF8067}" destId="{963DB2CA-C84F-4459-ACA4-CAC281B99EF4}" srcOrd="6" destOrd="0" presId="urn:microsoft.com/office/officeart/2005/8/layout/default"/>
    <dgm:cxn modelId="{04777A70-7B4A-48BE-A722-BC11243DA2E3}" type="presParOf" srcId="{66F778B4-7BA0-4F4B-8682-FF3DAEDF8067}" destId="{320B4E51-21E2-470F-9AA8-C620A5A69CBB}" srcOrd="7" destOrd="0" presId="urn:microsoft.com/office/officeart/2005/8/layout/default"/>
    <dgm:cxn modelId="{EEE2A271-A958-4F49-8F8B-5E771FD11FBC}" type="presParOf" srcId="{66F778B4-7BA0-4F4B-8682-FF3DAEDF8067}" destId="{9B727FF9-EF5C-42BD-B701-516146ED6121}" srcOrd="8" destOrd="0" presId="urn:microsoft.com/office/officeart/2005/8/layout/default"/>
    <dgm:cxn modelId="{FF07E570-32DD-48AA-AEC4-12E2E8AEA73D}" type="presParOf" srcId="{66F778B4-7BA0-4F4B-8682-FF3DAEDF8067}" destId="{C840289C-0C84-42FD-AAD4-AFE58A8B7DD2}" srcOrd="9" destOrd="0" presId="urn:microsoft.com/office/officeart/2005/8/layout/default"/>
    <dgm:cxn modelId="{04B5C7FC-1FC2-421E-9BD5-168AB75C6FA9}" type="presParOf" srcId="{66F778B4-7BA0-4F4B-8682-FF3DAEDF8067}" destId="{0984CC35-62ED-462E-856A-0D36A17A1DC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15EA22-1885-4154-929B-8792FBAEC4BA}"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608F0C7D-94ED-4891-8F09-1090BBAA46F7}">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t>حق العيش في بيئة صحية</a:t>
          </a:r>
          <a:endParaRPr lang="ar-IQ" dirty="0"/>
        </a:p>
      </dgm:t>
    </dgm:pt>
    <dgm:pt modelId="{3A0CC5F3-7B52-436F-932E-9BC8B73E5BD1}" type="parTrans" cxnId="{6E98F98C-7390-4481-908D-E4FE51F75D8D}">
      <dgm:prSet/>
      <dgm:spPr/>
      <dgm:t>
        <a:bodyPr/>
        <a:lstStyle/>
        <a:p>
          <a:pPr rtl="1"/>
          <a:endParaRPr lang="ar-IQ"/>
        </a:p>
      </dgm:t>
    </dgm:pt>
    <dgm:pt modelId="{B2BFBBB5-6C3A-4ED9-80E0-A6477CBC1C25}" type="sibTrans" cxnId="{6E98F98C-7390-4481-908D-E4FE51F75D8D}">
      <dgm:prSet/>
      <dgm:spPr/>
      <dgm:t>
        <a:bodyPr/>
        <a:lstStyle/>
        <a:p>
          <a:pPr rtl="1"/>
          <a:endParaRPr lang="ar-IQ"/>
        </a:p>
      </dgm:t>
    </dgm:pt>
    <dgm:pt modelId="{30CC1779-A146-4ED1-936A-148F2AF23ACE}">
      <dgm:prSet phldrT="[نص]">
        <dgm:style>
          <a:lnRef idx="1">
            <a:schemeClr val="accent5"/>
          </a:lnRef>
          <a:fillRef idx="3">
            <a:schemeClr val="accent5"/>
          </a:fillRef>
          <a:effectRef idx="2">
            <a:schemeClr val="accent5"/>
          </a:effectRef>
          <a:fontRef idx="minor">
            <a:schemeClr val="lt1"/>
          </a:fontRef>
        </dgm:style>
      </dgm:prSet>
      <dgm:spPr/>
      <dgm:t>
        <a:bodyPr/>
        <a:lstStyle/>
        <a:p>
          <a:pPr rtl="1"/>
          <a:r>
            <a:rPr lang="ar-IQ" dirty="0" smtClean="0"/>
            <a:t>حق الامان</a:t>
          </a:r>
          <a:endParaRPr lang="ar-IQ" dirty="0"/>
        </a:p>
      </dgm:t>
    </dgm:pt>
    <dgm:pt modelId="{D62F1495-E4BA-4E7D-B4C0-90628F99D1D4}" type="parTrans" cxnId="{F1F247C2-CB84-4FD8-B569-88DB367FA649}">
      <dgm:prSet/>
      <dgm:spPr/>
      <dgm:t>
        <a:bodyPr/>
        <a:lstStyle/>
        <a:p>
          <a:pPr rtl="1"/>
          <a:endParaRPr lang="ar-IQ"/>
        </a:p>
      </dgm:t>
    </dgm:pt>
    <dgm:pt modelId="{98041CA5-CF97-4B84-A260-6DE3649B8C6A}" type="sibTrans" cxnId="{F1F247C2-CB84-4FD8-B569-88DB367FA649}">
      <dgm:prSet/>
      <dgm:spPr/>
      <dgm:t>
        <a:bodyPr/>
        <a:lstStyle/>
        <a:p>
          <a:pPr rtl="1"/>
          <a:endParaRPr lang="ar-IQ"/>
        </a:p>
      </dgm:t>
    </dgm:pt>
    <dgm:pt modelId="{D293C78D-6E28-493C-A2D0-E71FB7615622}">
      <dgm:prSet phldrT="[نص]">
        <dgm:style>
          <a:lnRef idx="2">
            <a:schemeClr val="accent3">
              <a:shade val="50000"/>
            </a:schemeClr>
          </a:lnRef>
          <a:fillRef idx="1">
            <a:schemeClr val="accent3"/>
          </a:fillRef>
          <a:effectRef idx="0">
            <a:schemeClr val="accent3"/>
          </a:effectRef>
          <a:fontRef idx="minor">
            <a:schemeClr val="lt1"/>
          </a:fontRef>
        </dgm:style>
      </dgm:prSet>
      <dgm:spPr/>
      <dgm:t>
        <a:bodyPr/>
        <a:lstStyle/>
        <a:p>
          <a:pPr rtl="1"/>
          <a:r>
            <a:rPr lang="ar-IQ" dirty="0" smtClean="0"/>
            <a:t>حق الحصول على المعلومات</a:t>
          </a:r>
          <a:endParaRPr lang="ar-IQ" dirty="0"/>
        </a:p>
      </dgm:t>
    </dgm:pt>
    <dgm:pt modelId="{443C0027-3DF6-4AE4-B3DB-E53BBD2A5E67}" type="parTrans" cxnId="{6B352FBD-D99B-4D01-B605-065EF2C348BC}">
      <dgm:prSet/>
      <dgm:spPr/>
      <dgm:t>
        <a:bodyPr/>
        <a:lstStyle/>
        <a:p>
          <a:pPr rtl="1"/>
          <a:endParaRPr lang="ar-IQ"/>
        </a:p>
      </dgm:t>
    </dgm:pt>
    <dgm:pt modelId="{65E901A7-BF8D-4933-9517-2CDE3A1F4C96}" type="sibTrans" cxnId="{6B352FBD-D99B-4D01-B605-065EF2C348BC}">
      <dgm:prSet/>
      <dgm:spPr/>
      <dgm:t>
        <a:bodyPr/>
        <a:lstStyle/>
        <a:p>
          <a:pPr rtl="1"/>
          <a:endParaRPr lang="ar-IQ"/>
        </a:p>
      </dgm:t>
    </dgm:pt>
    <dgm:pt modelId="{980EA522-519F-4A42-9D29-D7534D946E0E}">
      <dgm:prSet phldrT="[نص]">
        <dgm:style>
          <a:lnRef idx="2">
            <a:schemeClr val="accent5">
              <a:shade val="50000"/>
            </a:schemeClr>
          </a:lnRef>
          <a:fillRef idx="1">
            <a:schemeClr val="accent5"/>
          </a:fillRef>
          <a:effectRef idx="0">
            <a:schemeClr val="accent5"/>
          </a:effectRef>
          <a:fontRef idx="minor">
            <a:schemeClr val="lt1"/>
          </a:fontRef>
        </dgm:style>
      </dgm:prSet>
      <dgm:spPr/>
      <dgm:t>
        <a:bodyPr/>
        <a:lstStyle/>
        <a:p>
          <a:pPr rtl="1"/>
          <a:r>
            <a:rPr lang="ar-IQ" dirty="0" smtClean="0"/>
            <a:t>حق سماع الرأي</a:t>
          </a:r>
          <a:endParaRPr lang="ar-IQ" dirty="0"/>
        </a:p>
      </dgm:t>
    </dgm:pt>
    <dgm:pt modelId="{1618E3A6-44EB-428F-B7DD-87C812CED57B}" type="parTrans" cxnId="{26F1EB0C-9B93-4081-B030-1A154FC4900F}">
      <dgm:prSet/>
      <dgm:spPr/>
      <dgm:t>
        <a:bodyPr/>
        <a:lstStyle/>
        <a:p>
          <a:pPr rtl="1"/>
          <a:endParaRPr lang="ar-IQ"/>
        </a:p>
      </dgm:t>
    </dgm:pt>
    <dgm:pt modelId="{91904031-D5B3-4EE3-8206-94A77CD61AC6}" type="sibTrans" cxnId="{26F1EB0C-9B93-4081-B030-1A154FC4900F}">
      <dgm:prSet/>
      <dgm:spPr/>
      <dgm:t>
        <a:bodyPr/>
        <a:lstStyle/>
        <a:p>
          <a:pPr rtl="1"/>
          <a:endParaRPr lang="ar-IQ"/>
        </a:p>
      </dgm:t>
    </dgm:pt>
    <dgm:pt modelId="{D8C89681-0039-4E00-BEDE-64D375592476}">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dirty="0" smtClean="0"/>
            <a:t>حق اشباع الحاجات الاساسية</a:t>
          </a:r>
          <a:endParaRPr lang="ar-IQ" dirty="0"/>
        </a:p>
      </dgm:t>
    </dgm:pt>
    <dgm:pt modelId="{222894C8-FF78-4BC4-83C3-6D97A4FEB648}" type="parTrans" cxnId="{37D00828-1BC0-47E6-A0D0-3A8CBDBCE042}">
      <dgm:prSet/>
      <dgm:spPr/>
      <dgm:t>
        <a:bodyPr/>
        <a:lstStyle/>
        <a:p>
          <a:pPr rtl="1"/>
          <a:endParaRPr lang="ar-IQ"/>
        </a:p>
      </dgm:t>
    </dgm:pt>
    <dgm:pt modelId="{14D6FDE6-5CEB-47B9-B80A-9E73761A3DA2}" type="sibTrans" cxnId="{37D00828-1BC0-47E6-A0D0-3A8CBDBCE042}">
      <dgm:prSet/>
      <dgm:spPr/>
      <dgm:t>
        <a:bodyPr/>
        <a:lstStyle/>
        <a:p>
          <a:pPr rtl="1"/>
          <a:endParaRPr lang="ar-IQ"/>
        </a:p>
      </dgm:t>
    </dgm:pt>
    <dgm:pt modelId="{63EB0AA0-194F-4821-A367-400D68F949DF}">
      <dgm:prSet phldrT="[نص]">
        <dgm:style>
          <a:lnRef idx="2">
            <a:schemeClr val="accent6">
              <a:shade val="50000"/>
            </a:schemeClr>
          </a:lnRef>
          <a:fillRef idx="1">
            <a:schemeClr val="accent6"/>
          </a:fillRef>
          <a:effectRef idx="0">
            <a:schemeClr val="accent6"/>
          </a:effectRef>
          <a:fontRef idx="minor">
            <a:schemeClr val="lt1"/>
          </a:fontRef>
        </dgm:style>
      </dgm:prSet>
      <dgm:spPr/>
      <dgm:t>
        <a:bodyPr/>
        <a:lstStyle/>
        <a:p>
          <a:pPr rtl="1"/>
          <a:r>
            <a:rPr lang="ar-IQ" dirty="0" smtClean="0"/>
            <a:t>حق التعويض</a:t>
          </a:r>
          <a:endParaRPr lang="ar-IQ" dirty="0"/>
        </a:p>
      </dgm:t>
    </dgm:pt>
    <dgm:pt modelId="{31E90261-BAC6-4714-9300-5EE6D8BD08EE}" type="parTrans" cxnId="{A58ACC56-2B42-4140-A1AE-9E70D010B6B1}">
      <dgm:prSet/>
      <dgm:spPr/>
      <dgm:t>
        <a:bodyPr/>
        <a:lstStyle/>
        <a:p>
          <a:pPr rtl="1"/>
          <a:endParaRPr lang="ar-IQ"/>
        </a:p>
      </dgm:t>
    </dgm:pt>
    <dgm:pt modelId="{A99C268E-4353-4456-90EF-83F185E1DDC3}" type="sibTrans" cxnId="{A58ACC56-2B42-4140-A1AE-9E70D010B6B1}">
      <dgm:prSet/>
      <dgm:spPr/>
      <dgm:t>
        <a:bodyPr/>
        <a:lstStyle/>
        <a:p>
          <a:pPr rtl="1"/>
          <a:endParaRPr lang="ar-IQ"/>
        </a:p>
      </dgm:t>
    </dgm:pt>
    <dgm:pt modelId="{873C8482-EBAF-449F-9B3B-3B36BA1119E8}">
      <dgm:prSet phldrT="[نص]">
        <dgm:style>
          <a:lnRef idx="2">
            <a:schemeClr val="accent2">
              <a:shade val="50000"/>
            </a:schemeClr>
          </a:lnRef>
          <a:fillRef idx="1">
            <a:schemeClr val="accent2"/>
          </a:fillRef>
          <a:effectRef idx="0">
            <a:schemeClr val="accent2"/>
          </a:effectRef>
          <a:fontRef idx="minor">
            <a:schemeClr val="lt1"/>
          </a:fontRef>
        </dgm:style>
      </dgm:prSet>
      <dgm:spPr/>
      <dgm:t>
        <a:bodyPr/>
        <a:lstStyle/>
        <a:p>
          <a:pPr rtl="1"/>
          <a:r>
            <a:rPr lang="ar-IQ" dirty="0" smtClean="0"/>
            <a:t>حق الاختيار</a:t>
          </a:r>
          <a:endParaRPr lang="ar-IQ" dirty="0"/>
        </a:p>
      </dgm:t>
    </dgm:pt>
    <dgm:pt modelId="{2DE5E2A2-E540-4A34-A1B7-74A7AEB61C9D}" type="parTrans" cxnId="{A5132008-BEEE-4CD1-BC66-32245585F6C2}">
      <dgm:prSet/>
      <dgm:spPr/>
      <dgm:t>
        <a:bodyPr/>
        <a:lstStyle/>
        <a:p>
          <a:pPr rtl="1"/>
          <a:endParaRPr lang="ar-IQ"/>
        </a:p>
      </dgm:t>
    </dgm:pt>
    <dgm:pt modelId="{915EC4DC-4978-4C6E-88AD-9314D0ED54EA}" type="sibTrans" cxnId="{A5132008-BEEE-4CD1-BC66-32245585F6C2}">
      <dgm:prSet/>
      <dgm:spPr/>
      <dgm:t>
        <a:bodyPr/>
        <a:lstStyle/>
        <a:p>
          <a:pPr rtl="1"/>
          <a:endParaRPr lang="ar-IQ"/>
        </a:p>
      </dgm:t>
    </dgm:pt>
    <dgm:pt modelId="{AD8F7ED7-A0EC-4301-A27E-A85808B929C7}">
      <dgm:prSet phldrT="[نص]">
        <dgm:style>
          <a:lnRef idx="3">
            <a:schemeClr val="lt1"/>
          </a:lnRef>
          <a:fillRef idx="1">
            <a:schemeClr val="accent1"/>
          </a:fillRef>
          <a:effectRef idx="1">
            <a:schemeClr val="accent1"/>
          </a:effectRef>
          <a:fontRef idx="minor">
            <a:schemeClr val="lt1"/>
          </a:fontRef>
        </dgm:style>
      </dgm:prSet>
      <dgm:spPr/>
      <dgm:t>
        <a:bodyPr/>
        <a:lstStyle/>
        <a:p>
          <a:pPr rtl="1"/>
          <a:r>
            <a:rPr lang="ar-IQ" dirty="0" smtClean="0"/>
            <a:t>حق التثقيف</a:t>
          </a:r>
          <a:endParaRPr lang="ar-IQ" dirty="0"/>
        </a:p>
      </dgm:t>
    </dgm:pt>
    <dgm:pt modelId="{F9E211EB-5937-49BA-9BD1-620DB3204D50}" type="parTrans" cxnId="{D5E47E6C-2982-4F31-93AE-749099527DA5}">
      <dgm:prSet/>
      <dgm:spPr/>
      <dgm:t>
        <a:bodyPr/>
        <a:lstStyle/>
        <a:p>
          <a:pPr rtl="1"/>
          <a:endParaRPr lang="ar-IQ"/>
        </a:p>
      </dgm:t>
    </dgm:pt>
    <dgm:pt modelId="{E0AA1C4A-2EBE-42E9-88A9-D3B020871E6D}" type="sibTrans" cxnId="{D5E47E6C-2982-4F31-93AE-749099527DA5}">
      <dgm:prSet/>
      <dgm:spPr/>
      <dgm:t>
        <a:bodyPr/>
        <a:lstStyle/>
        <a:p>
          <a:pPr rtl="1"/>
          <a:endParaRPr lang="ar-IQ"/>
        </a:p>
      </dgm:t>
    </dgm:pt>
    <dgm:pt modelId="{6A212210-A32C-49B1-B88E-96AA70323B42}">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t>حق المقاطعة</a:t>
          </a:r>
          <a:endParaRPr lang="ar-IQ" dirty="0"/>
        </a:p>
      </dgm:t>
    </dgm:pt>
    <dgm:pt modelId="{4C705B4D-F5DE-4094-BA23-75C92E766EE0}" type="sibTrans" cxnId="{C141AD36-70C2-4058-9FFE-513BA32681A8}">
      <dgm:prSet/>
      <dgm:spPr/>
      <dgm:t>
        <a:bodyPr/>
        <a:lstStyle/>
        <a:p>
          <a:pPr rtl="1"/>
          <a:endParaRPr lang="ar-IQ"/>
        </a:p>
      </dgm:t>
    </dgm:pt>
    <dgm:pt modelId="{37C52B3E-A1EF-4487-9982-B9C961BE60D3}" type="parTrans" cxnId="{C141AD36-70C2-4058-9FFE-513BA32681A8}">
      <dgm:prSet/>
      <dgm:spPr/>
      <dgm:t>
        <a:bodyPr/>
        <a:lstStyle/>
        <a:p>
          <a:pPr rtl="1"/>
          <a:endParaRPr lang="ar-IQ"/>
        </a:p>
      </dgm:t>
    </dgm:pt>
    <dgm:pt modelId="{19291115-AECE-4A98-A494-1A974002E970}" type="pres">
      <dgm:prSet presAssocID="{F315EA22-1885-4154-929B-8792FBAEC4BA}" presName="diagram" presStyleCnt="0">
        <dgm:presLayoutVars>
          <dgm:dir/>
          <dgm:resizeHandles val="exact"/>
        </dgm:presLayoutVars>
      </dgm:prSet>
      <dgm:spPr/>
      <dgm:t>
        <a:bodyPr/>
        <a:lstStyle/>
        <a:p>
          <a:pPr rtl="1"/>
          <a:endParaRPr lang="ar-IQ"/>
        </a:p>
      </dgm:t>
    </dgm:pt>
    <dgm:pt modelId="{04E020BC-4E2F-49AF-AD6C-D531602D2484}" type="pres">
      <dgm:prSet presAssocID="{608F0C7D-94ED-4891-8F09-1090BBAA46F7}" presName="node" presStyleLbl="node1" presStyleIdx="0" presStyleCnt="9" custScaleX="74598" custScaleY="68511" custLinFactY="11629" custLinFactNeighborX="7752" custLinFactNeighborY="100000">
        <dgm:presLayoutVars>
          <dgm:bulletEnabled val="1"/>
        </dgm:presLayoutVars>
      </dgm:prSet>
      <dgm:spPr/>
      <dgm:t>
        <a:bodyPr/>
        <a:lstStyle/>
        <a:p>
          <a:pPr rtl="1"/>
          <a:endParaRPr lang="ar-IQ"/>
        </a:p>
      </dgm:t>
    </dgm:pt>
    <dgm:pt modelId="{B77001CA-C126-4583-B40E-37F82398D9EE}" type="pres">
      <dgm:prSet presAssocID="{B2BFBBB5-6C3A-4ED9-80E0-A6477CBC1C25}" presName="sibTrans" presStyleCnt="0"/>
      <dgm:spPr/>
    </dgm:pt>
    <dgm:pt modelId="{ADFB016F-D6EE-46DE-A71F-BB80314859E2}" type="pres">
      <dgm:prSet presAssocID="{30CC1779-A146-4ED1-936A-148F2AF23ACE}" presName="node" presStyleLbl="node1" presStyleIdx="1" presStyleCnt="9" custScaleX="83929" custScaleY="63168" custLinFactNeighborX="63752" custLinFactNeighborY="-37789">
        <dgm:presLayoutVars>
          <dgm:bulletEnabled val="1"/>
        </dgm:presLayoutVars>
      </dgm:prSet>
      <dgm:spPr/>
      <dgm:t>
        <a:bodyPr/>
        <a:lstStyle/>
        <a:p>
          <a:pPr rtl="1"/>
          <a:endParaRPr lang="ar-IQ"/>
        </a:p>
      </dgm:t>
    </dgm:pt>
    <dgm:pt modelId="{0D5EFCC6-B01E-48B9-B2F4-46DC8A5754D8}" type="pres">
      <dgm:prSet presAssocID="{98041CA5-CF97-4B84-A260-6DE3649B8C6A}" presName="sibTrans" presStyleCnt="0"/>
      <dgm:spPr/>
    </dgm:pt>
    <dgm:pt modelId="{E848C325-E892-44AA-B190-DBDC954B9156}" type="pres">
      <dgm:prSet presAssocID="{6A212210-A32C-49B1-B88E-96AA70323B42}" presName="node" presStyleLbl="node1" presStyleIdx="2" presStyleCnt="9" custScaleX="67812" custScaleY="60831" custLinFactX="-3726" custLinFactNeighborX="-100000" custLinFactNeighborY="-37757">
        <dgm:presLayoutVars>
          <dgm:bulletEnabled val="1"/>
        </dgm:presLayoutVars>
      </dgm:prSet>
      <dgm:spPr/>
      <dgm:t>
        <a:bodyPr/>
        <a:lstStyle/>
        <a:p>
          <a:pPr rtl="1"/>
          <a:endParaRPr lang="ar-IQ"/>
        </a:p>
      </dgm:t>
    </dgm:pt>
    <dgm:pt modelId="{43F27A5B-63CF-4E13-B39F-46050778F96B}" type="pres">
      <dgm:prSet presAssocID="{4C705B4D-F5DE-4094-BA23-75C92E766EE0}" presName="sibTrans" presStyleCnt="0"/>
      <dgm:spPr/>
    </dgm:pt>
    <dgm:pt modelId="{0CEADFBE-1082-4A4D-AD95-D98D68B408DC}" type="pres">
      <dgm:prSet presAssocID="{D293C78D-6E28-493C-A2D0-E71FB7615622}" presName="node" presStyleLbl="node1" presStyleIdx="3" presStyleCnt="9" custScaleX="93850" custScaleY="65650" custLinFactNeighborX="-21068" custLinFactNeighborY="24011">
        <dgm:presLayoutVars>
          <dgm:bulletEnabled val="1"/>
        </dgm:presLayoutVars>
      </dgm:prSet>
      <dgm:spPr/>
      <dgm:t>
        <a:bodyPr/>
        <a:lstStyle/>
        <a:p>
          <a:pPr rtl="1"/>
          <a:endParaRPr lang="ar-IQ"/>
        </a:p>
      </dgm:t>
    </dgm:pt>
    <dgm:pt modelId="{5C98D5B0-9A4E-4734-B594-83BCC8E366D0}" type="pres">
      <dgm:prSet presAssocID="{65E901A7-BF8D-4933-9517-2CDE3A1F4C96}" presName="sibTrans" presStyleCnt="0"/>
      <dgm:spPr/>
    </dgm:pt>
    <dgm:pt modelId="{141276CF-E3C5-4988-985E-4B7CEC399C1D}" type="pres">
      <dgm:prSet presAssocID="{980EA522-519F-4A42-9D29-D7534D946E0E}" presName="node" presStyleLbl="node1" presStyleIdx="4" presStyleCnt="9" custScaleX="115468" custScaleY="77719" custLinFactX="100000" custLinFactY="4458" custLinFactNeighborX="125430" custLinFactNeighborY="100000">
        <dgm:presLayoutVars>
          <dgm:bulletEnabled val="1"/>
        </dgm:presLayoutVars>
      </dgm:prSet>
      <dgm:spPr/>
      <dgm:t>
        <a:bodyPr/>
        <a:lstStyle/>
        <a:p>
          <a:pPr rtl="1"/>
          <a:endParaRPr lang="ar-IQ"/>
        </a:p>
      </dgm:t>
    </dgm:pt>
    <dgm:pt modelId="{0EC6CDE2-7B1D-467A-BB44-59D4FEAF0121}" type="pres">
      <dgm:prSet presAssocID="{91904031-D5B3-4EE3-8206-94A77CD61AC6}" presName="sibTrans" presStyleCnt="0"/>
      <dgm:spPr/>
    </dgm:pt>
    <dgm:pt modelId="{1977FFE5-06EF-4FD7-91B5-CEEA35CDD7EC}" type="pres">
      <dgm:prSet presAssocID="{D8C89681-0039-4E00-BEDE-64D375592476}" presName="node" presStyleLbl="node1" presStyleIdx="5" presStyleCnt="9" custScaleX="75238" custScaleY="54577" custLinFactNeighborX="-93940" custLinFactNeighborY="-57554">
        <dgm:presLayoutVars>
          <dgm:bulletEnabled val="1"/>
        </dgm:presLayoutVars>
      </dgm:prSet>
      <dgm:spPr/>
      <dgm:t>
        <a:bodyPr/>
        <a:lstStyle/>
        <a:p>
          <a:pPr rtl="1"/>
          <a:endParaRPr lang="ar-IQ"/>
        </a:p>
      </dgm:t>
    </dgm:pt>
    <dgm:pt modelId="{01D50AF3-C8C1-46C7-8976-FCFAD22EEC9E}" type="pres">
      <dgm:prSet presAssocID="{14D6FDE6-5CEB-47B9-B80A-9E73761A3DA2}" presName="sibTrans" presStyleCnt="0"/>
      <dgm:spPr/>
    </dgm:pt>
    <dgm:pt modelId="{B4B61157-5E4D-4756-A5F2-9FF792B7460D}" type="pres">
      <dgm:prSet presAssocID="{63EB0AA0-194F-4821-A367-400D68F949DF}" presName="node" presStyleLbl="node1" presStyleIdx="6" presStyleCnt="9" custScaleX="75745" custScaleY="64050" custLinFactY="19911" custLinFactNeighborX="-72198" custLinFactNeighborY="100000">
        <dgm:presLayoutVars>
          <dgm:bulletEnabled val="1"/>
        </dgm:presLayoutVars>
      </dgm:prSet>
      <dgm:spPr/>
      <dgm:t>
        <a:bodyPr/>
        <a:lstStyle/>
        <a:p>
          <a:pPr rtl="1"/>
          <a:endParaRPr lang="ar-IQ"/>
        </a:p>
      </dgm:t>
    </dgm:pt>
    <dgm:pt modelId="{0513411A-5D23-49FD-9242-2C8CFCCCDBCD}" type="pres">
      <dgm:prSet presAssocID="{A99C268E-4353-4456-90EF-83F185E1DDC3}" presName="sibTrans" presStyleCnt="0"/>
      <dgm:spPr/>
    </dgm:pt>
    <dgm:pt modelId="{73A42BAF-AEBB-4C7E-829C-5D29A1C5A875}" type="pres">
      <dgm:prSet presAssocID="{873C8482-EBAF-449F-9B3B-3B36BA1119E8}" presName="node" presStyleLbl="node1" presStyleIdx="7" presStyleCnt="9" custScaleX="87546" custScaleY="77126" custLinFactNeighborX="-30904" custLinFactNeighborY="20583">
        <dgm:presLayoutVars>
          <dgm:bulletEnabled val="1"/>
        </dgm:presLayoutVars>
      </dgm:prSet>
      <dgm:spPr/>
      <dgm:t>
        <a:bodyPr/>
        <a:lstStyle/>
        <a:p>
          <a:pPr rtl="1"/>
          <a:endParaRPr lang="ar-IQ"/>
        </a:p>
      </dgm:t>
    </dgm:pt>
    <dgm:pt modelId="{9E5D6013-F1CC-4AD6-B52B-339C601B8E4E}" type="pres">
      <dgm:prSet presAssocID="{915EC4DC-4978-4C6E-88AD-9314D0ED54EA}" presName="sibTrans" presStyleCnt="0"/>
      <dgm:spPr/>
    </dgm:pt>
    <dgm:pt modelId="{58D6635E-279D-47C1-8380-12CEDFD0EB07}" type="pres">
      <dgm:prSet presAssocID="{AD8F7ED7-A0EC-4301-A27E-A85808B929C7}" presName="node" presStyleLbl="node1" presStyleIdx="8" presStyleCnt="9" custScaleX="87498" custScaleY="77126" custLinFactX="-3349" custLinFactNeighborX="-100000" custLinFactNeighborY="4500">
        <dgm:presLayoutVars>
          <dgm:bulletEnabled val="1"/>
        </dgm:presLayoutVars>
      </dgm:prSet>
      <dgm:spPr/>
      <dgm:t>
        <a:bodyPr/>
        <a:lstStyle/>
        <a:p>
          <a:pPr rtl="1"/>
          <a:endParaRPr lang="ar-IQ"/>
        </a:p>
      </dgm:t>
    </dgm:pt>
  </dgm:ptLst>
  <dgm:cxnLst>
    <dgm:cxn modelId="{6560DDDD-879D-471C-9251-408344ABEDFF}" type="presOf" srcId="{F315EA22-1885-4154-929B-8792FBAEC4BA}" destId="{19291115-AECE-4A98-A494-1A974002E970}" srcOrd="0" destOrd="0" presId="urn:microsoft.com/office/officeart/2005/8/layout/default"/>
    <dgm:cxn modelId="{10B82DDA-56AF-4070-88C0-AA4DCA92B257}" type="presOf" srcId="{D8C89681-0039-4E00-BEDE-64D375592476}" destId="{1977FFE5-06EF-4FD7-91B5-CEEA35CDD7EC}" srcOrd="0" destOrd="0" presId="urn:microsoft.com/office/officeart/2005/8/layout/default"/>
    <dgm:cxn modelId="{D5E47E6C-2982-4F31-93AE-749099527DA5}" srcId="{F315EA22-1885-4154-929B-8792FBAEC4BA}" destId="{AD8F7ED7-A0EC-4301-A27E-A85808B929C7}" srcOrd="8" destOrd="0" parTransId="{F9E211EB-5937-49BA-9BD1-620DB3204D50}" sibTransId="{E0AA1C4A-2EBE-42E9-88A9-D3B020871E6D}"/>
    <dgm:cxn modelId="{EEF6CB84-F625-4722-8541-8FCC38116C6C}" type="presOf" srcId="{873C8482-EBAF-449F-9B3B-3B36BA1119E8}" destId="{73A42BAF-AEBB-4C7E-829C-5D29A1C5A875}" srcOrd="0" destOrd="0" presId="urn:microsoft.com/office/officeart/2005/8/layout/default"/>
    <dgm:cxn modelId="{6B352FBD-D99B-4D01-B605-065EF2C348BC}" srcId="{F315EA22-1885-4154-929B-8792FBAEC4BA}" destId="{D293C78D-6E28-493C-A2D0-E71FB7615622}" srcOrd="3" destOrd="0" parTransId="{443C0027-3DF6-4AE4-B3DB-E53BBD2A5E67}" sibTransId="{65E901A7-BF8D-4933-9517-2CDE3A1F4C96}"/>
    <dgm:cxn modelId="{C1E70AB2-E972-4E0B-B6D1-FC278F008483}" type="presOf" srcId="{D293C78D-6E28-493C-A2D0-E71FB7615622}" destId="{0CEADFBE-1082-4A4D-AD95-D98D68B408DC}" srcOrd="0" destOrd="0" presId="urn:microsoft.com/office/officeart/2005/8/layout/default"/>
    <dgm:cxn modelId="{C141AD36-70C2-4058-9FFE-513BA32681A8}" srcId="{F315EA22-1885-4154-929B-8792FBAEC4BA}" destId="{6A212210-A32C-49B1-B88E-96AA70323B42}" srcOrd="2" destOrd="0" parTransId="{37C52B3E-A1EF-4487-9982-B9C961BE60D3}" sibTransId="{4C705B4D-F5DE-4094-BA23-75C92E766EE0}"/>
    <dgm:cxn modelId="{50A351D0-DFE8-48FD-978E-4B4576E74D02}" type="presOf" srcId="{AD8F7ED7-A0EC-4301-A27E-A85808B929C7}" destId="{58D6635E-279D-47C1-8380-12CEDFD0EB07}" srcOrd="0" destOrd="0" presId="urn:microsoft.com/office/officeart/2005/8/layout/default"/>
    <dgm:cxn modelId="{6E98F98C-7390-4481-908D-E4FE51F75D8D}" srcId="{F315EA22-1885-4154-929B-8792FBAEC4BA}" destId="{608F0C7D-94ED-4891-8F09-1090BBAA46F7}" srcOrd="0" destOrd="0" parTransId="{3A0CC5F3-7B52-436F-932E-9BC8B73E5BD1}" sibTransId="{B2BFBBB5-6C3A-4ED9-80E0-A6477CBC1C25}"/>
    <dgm:cxn modelId="{B12E71BB-9396-4F48-806D-926035F0DC2C}" type="presOf" srcId="{30CC1779-A146-4ED1-936A-148F2AF23ACE}" destId="{ADFB016F-D6EE-46DE-A71F-BB80314859E2}" srcOrd="0" destOrd="0" presId="urn:microsoft.com/office/officeart/2005/8/layout/default"/>
    <dgm:cxn modelId="{1B748076-22F6-4719-ACC4-19C4538BADE1}" type="presOf" srcId="{980EA522-519F-4A42-9D29-D7534D946E0E}" destId="{141276CF-E3C5-4988-985E-4B7CEC399C1D}" srcOrd="0" destOrd="0" presId="urn:microsoft.com/office/officeart/2005/8/layout/default"/>
    <dgm:cxn modelId="{A58ACC56-2B42-4140-A1AE-9E70D010B6B1}" srcId="{F315EA22-1885-4154-929B-8792FBAEC4BA}" destId="{63EB0AA0-194F-4821-A367-400D68F949DF}" srcOrd="6" destOrd="0" parTransId="{31E90261-BAC6-4714-9300-5EE6D8BD08EE}" sibTransId="{A99C268E-4353-4456-90EF-83F185E1DDC3}"/>
    <dgm:cxn modelId="{F78E3479-5240-4F0C-A0BA-06C5631E0E9C}" type="presOf" srcId="{6A212210-A32C-49B1-B88E-96AA70323B42}" destId="{E848C325-E892-44AA-B190-DBDC954B9156}" srcOrd="0" destOrd="0" presId="urn:microsoft.com/office/officeart/2005/8/layout/default"/>
    <dgm:cxn modelId="{37D00828-1BC0-47E6-A0D0-3A8CBDBCE042}" srcId="{F315EA22-1885-4154-929B-8792FBAEC4BA}" destId="{D8C89681-0039-4E00-BEDE-64D375592476}" srcOrd="5" destOrd="0" parTransId="{222894C8-FF78-4BC4-83C3-6D97A4FEB648}" sibTransId="{14D6FDE6-5CEB-47B9-B80A-9E73761A3DA2}"/>
    <dgm:cxn modelId="{26F1EB0C-9B93-4081-B030-1A154FC4900F}" srcId="{F315EA22-1885-4154-929B-8792FBAEC4BA}" destId="{980EA522-519F-4A42-9D29-D7534D946E0E}" srcOrd="4" destOrd="0" parTransId="{1618E3A6-44EB-428F-B7DD-87C812CED57B}" sibTransId="{91904031-D5B3-4EE3-8206-94A77CD61AC6}"/>
    <dgm:cxn modelId="{A5132008-BEEE-4CD1-BC66-32245585F6C2}" srcId="{F315EA22-1885-4154-929B-8792FBAEC4BA}" destId="{873C8482-EBAF-449F-9B3B-3B36BA1119E8}" srcOrd="7" destOrd="0" parTransId="{2DE5E2A2-E540-4A34-A1B7-74A7AEB61C9D}" sibTransId="{915EC4DC-4978-4C6E-88AD-9314D0ED54EA}"/>
    <dgm:cxn modelId="{A8E1EA81-094A-47A7-BB17-15D75A83A71C}" type="presOf" srcId="{63EB0AA0-194F-4821-A367-400D68F949DF}" destId="{B4B61157-5E4D-4756-A5F2-9FF792B7460D}" srcOrd="0" destOrd="0" presId="urn:microsoft.com/office/officeart/2005/8/layout/default"/>
    <dgm:cxn modelId="{452F6480-CACD-4F3E-B709-AFB68CCB8B91}" type="presOf" srcId="{608F0C7D-94ED-4891-8F09-1090BBAA46F7}" destId="{04E020BC-4E2F-49AF-AD6C-D531602D2484}" srcOrd="0" destOrd="0" presId="urn:microsoft.com/office/officeart/2005/8/layout/default"/>
    <dgm:cxn modelId="{F1F247C2-CB84-4FD8-B569-88DB367FA649}" srcId="{F315EA22-1885-4154-929B-8792FBAEC4BA}" destId="{30CC1779-A146-4ED1-936A-148F2AF23ACE}" srcOrd="1" destOrd="0" parTransId="{D62F1495-E4BA-4E7D-B4C0-90628F99D1D4}" sibTransId="{98041CA5-CF97-4B84-A260-6DE3649B8C6A}"/>
    <dgm:cxn modelId="{53FEED93-CCD3-404C-B3F7-5602CAF97AA2}" type="presParOf" srcId="{19291115-AECE-4A98-A494-1A974002E970}" destId="{04E020BC-4E2F-49AF-AD6C-D531602D2484}" srcOrd="0" destOrd="0" presId="urn:microsoft.com/office/officeart/2005/8/layout/default"/>
    <dgm:cxn modelId="{89435341-956C-4E75-B9E4-93B3072E79AC}" type="presParOf" srcId="{19291115-AECE-4A98-A494-1A974002E970}" destId="{B77001CA-C126-4583-B40E-37F82398D9EE}" srcOrd="1" destOrd="0" presId="urn:microsoft.com/office/officeart/2005/8/layout/default"/>
    <dgm:cxn modelId="{970A0BAA-008C-4DD0-80F1-EFEAEAA2439B}" type="presParOf" srcId="{19291115-AECE-4A98-A494-1A974002E970}" destId="{ADFB016F-D6EE-46DE-A71F-BB80314859E2}" srcOrd="2" destOrd="0" presId="urn:microsoft.com/office/officeart/2005/8/layout/default"/>
    <dgm:cxn modelId="{BA179E3D-B1A4-4601-A954-92EAE6814C71}" type="presParOf" srcId="{19291115-AECE-4A98-A494-1A974002E970}" destId="{0D5EFCC6-B01E-48B9-B2F4-46DC8A5754D8}" srcOrd="3" destOrd="0" presId="urn:microsoft.com/office/officeart/2005/8/layout/default"/>
    <dgm:cxn modelId="{69A17969-AC4C-45F6-BB6A-D034E1A4D7C1}" type="presParOf" srcId="{19291115-AECE-4A98-A494-1A974002E970}" destId="{E848C325-E892-44AA-B190-DBDC954B9156}" srcOrd="4" destOrd="0" presId="urn:microsoft.com/office/officeart/2005/8/layout/default"/>
    <dgm:cxn modelId="{04C18DC4-706F-441F-BA1C-7483CD61603D}" type="presParOf" srcId="{19291115-AECE-4A98-A494-1A974002E970}" destId="{43F27A5B-63CF-4E13-B39F-46050778F96B}" srcOrd="5" destOrd="0" presId="urn:microsoft.com/office/officeart/2005/8/layout/default"/>
    <dgm:cxn modelId="{B84EE3A0-13E0-4380-8E6E-D37BE8D897DB}" type="presParOf" srcId="{19291115-AECE-4A98-A494-1A974002E970}" destId="{0CEADFBE-1082-4A4D-AD95-D98D68B408DC}" srcOrd="6" destOrd="0" presId="urn:microsoft.com/office/officeart/2005/8/layout/default"/>
    <dgm:cxn modelId="{19FA861A-E531-4BB4-8580-E8720E8555C0}" type="presParOf" srcId="{19291115-AECE-4A98-A494-1A974002E970}" destId="{5C98D5B0-9A4E-4734-B594-83BCC8E366D0}" srcOrd="7" destOrd="0" presId="urn:microsoft.com/office/officeart/2005/8/layout/default"/>
    <dgm:cxn modelId="{57E1DD20-BA67-4464-90A2-3C7AE62091E5}" type="presParOf" srcId="{19291115-AECE-4A98-A494-1A974002E970}" destId="{141276CF-E3C5-4988-985E-4B7CEC399C1D}" srcOrd="8" destOrd="0" presId="urn:microsoft.com/office/officeart/2005/8/layout/default"/>
    <dgm:cxn modelId="{4A27336D-6635-454D-B84A-C6158C9FA3EE}" type="presParOf" srcId="{19291115-AECE-4A98-A494-1A974002E970}" destId="{0EC6CDE2-7B1D-467A-BB44-59D4FEAF0121}" srcOrd="9" destOrd="0" presId="urn:microsoft.com/office/officeart/2005/8/layout/default"/>
    <dgm:cxn modelId="{5D1FA757-05DB-4158-9EA7-00DED9C4B328}" type="presParOf" srcId="{19291115-AECE-4A98-A494-1A974002E970}" destId="{1977FFE5-06EF-4FD7-91B5-CEEA35CDD7EC}" srcOrd="10" destOrd="0" presId="urn:microsoft.com/office/officeart/2005/8/layout/default"/>
    <dgm:cxn modelId="{A93E979A-3D11-48DC-9E75-3CB29A2DB4DC}" type="presParOf" srcId="{19291115-AECE-4A98-A494-1A974002E970}" destId="{01D50AF3-C8C1-46C7-8976-FCFAD22EEC9E}" srcOrd="11" destOrd="0" presId="urn:microsoft.com/office/officeart/2005/8/layout/default"/>
    <dgm:cxn modelId="{DE976E26-BE97-4AD1-982A-898A1B57C523}" type="presParOf" srcId="{19291115-AECE-4A98-A494-1A974002E970}" destId="{B4B61157-5E4D-4756-A5F2-9FF792B7460D}" srcOrd="12" destOrd="0" presId="urn:microsoft.com/office/officeart/2005/8/layout/default"/>
    <dgm:cxn modelId="{2F68D46F-1399-4DDD-9149-DA50839D65FE}" type="presParOf" srcId="{19291115-AECE-4A98-A494-1A974002E970}" destId="{0513411A-5D23-49FD-9242-2C8CFCCCDBCD}" srcOrd="13" destOrd="0" presId="urn:microsoft.com/office/officeart/2005/8/layout/default"/>
    <dgm:cxn modelId="{80059E47-FC3D-4D87-8BFB-8FD0437F0976}" type="presParOf" srcId="{19291115-AECE-4A98-A494-1A974002E970}" destId="{73A42BAF-AEBB-4C7E-829C-5D29A1C5A875}" srcOrd="14" destOrd="0" presId="urn:microsoft.com/office/officeart/2005/8/layout/default"/>
    <dgm:cxn modelId="{958CE570-90EB-4BC8-A1DC-DB50681D25FC}" type="presParOf" srcId="{19291115-AECE-4A98-A494-1A974002E970}" destId="{9E5D6013-F1CC-4AD6-B52B-339C601B8E4E}" srcOrd="15" destOrd="0" presId="urn:microsoft.com/office/officeart/2005/8/layout/default"/>
    <dgm:cxn modelId="{0CEB94D8-7061-47EA-8F58-F0C4C1433CB9}" type="presParOf" srcId="{19291115-AECE-4A98-A494-1A974002E970}" destId="{58D6635E-279D-47C1-8380-12CEDFD0EB07}"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70ADD2-1F9E-4FFD-86E4-6B05AA4C4FE3}">
      <dsp:nvSpPr>
        <dsp:cNvPr id="0" name=""/>
        <dsp:cNvSpPr/>
      </dsp:nvSpPr>
      <dsp:spPr>
        <a:xfrm>
          <a:off x="2739015" y="1006708"/>
          <a:ext cx="512295" cy="91440"/>
        </a:xfrm>
        <a:custGeom>
          <a:avLst/>
          <a:gdLst/>
          <a:ahLst/>
          <a:cxnLst/>
          <a:rect l="0" t="0" r="0" b="0"/>
          <a:pathLst>
            <a:path>
              <a:moveTo>
                <a:pt x="0" y="45720"/>
              </a:moveTo>
              <a:lnTo>
                <a:pt x="51229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2981590" y="1049713"/>
        <a:ext cx="27144" cy="5428"/>
      </dsp:txXfrm>
    </dsp:sp>
    <dsp:sp modelId="{DAB4F74F-842C-4966-8B9C-F931107BEEBD}">
      <dsp:nvSpPr>
        <dsp:cNvPr id="0" name=""/>
        <dsp:cNvSpPr/>
      </dsp:nvSpPr>
      <dsp:spPr>
        <a:xfrm>
          <a:off x="1885" y="344303"/>
          <a:ext cx="2738930" cy="1416248"/>
        </a:xfrm>
        <a:prstGeom prst="rect">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IQ" sz="3600" kern="1200" dirty="0" smtClean="0"/>
            <a:t>الانتاج</a:t>
          </a:r>
          <a:endParaRPr lang="ar-IQ" sz="3600" kern="1200" dirty="0"/>
        </a:p>
      </dsp:txBody>
      <dsp:txXfrm>
        <a:off x="1885" y="344303"/>
        <a:ext cx="2738930" cy="1416248"/>
      </dsp:txXfrm>
    </dsp:sp>
    <dsp:sp modelId="{F563984F-3071-491D-B786-D3B9C7CD51F7}">
      <dsp:nvSpPr>
        <dsp:cNvPr id="0" name=""/>
        <dsp:cNvSpPr/>
      </dsp:nvSpPr>
      <dsp:spPr>
        <a:xfrm>
          <a:off x="1483848" y="1758752"/>
          <a:ext cx="3205064" cy="512295"/>
        </a:xfrm>
        <a:custGeom>
          <a:avLst/>
          <a:gdLst/>
          <a:ahLst/>
          <a:cxnLst/>
          <a:rect l="0" t="0" r="0" b="0"/>
          <a:pathLst>
            <a:path>
              <a:moveTo>
                <a:pt x="3205064" y="0"/>
              </a:moveTo>
              <a:lnTo>
                <a:pt x="3205064" y="273247"/>
              </a:lnTo>
              <a:lnTo>
                <a:pt x="0" y="273247"/>
              </a:lnTo>
              <a:lnTo>
                <a:pt x="0" y="512295"/>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IQ" sz="500" kern="1200"/>
        </a:p>
      </dsp:txBody>
      <dsp:txXfrm>
        <a:off x="3005112" y="2012185"/>
        <a:ext cx="162535" cy="5428"/>
      </dsp:txXfrm>
    </dsp:sp>
    <dsp:sp modelId="{808709DF-EFCF-44E6-BCDC-BE45FA671334}">
      <dsp:nvSpPr>
        <dsp:cNvPr id="0" name=""/>
        <dsp:cNvSpPr/>
      </dsp:nvSpPr>
      <dsp:spPr>
        <a:xfrm>
          <a:off x="3283710" y="344303"/>
          <a:ext cx="2810403" cy="1416248"/>
        </a:xfrm>
        <a:prstGeom prst="rect">
          <a:avLst/>
        </a:prstGeom>
        <a:solidFill>
          <a:schemeClr val="accent4"/>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IQ" sz="3600" kern="1200" dirty="0" smtClean="0"/>
            <a:t>التسويق</a:t>
          </a:r>
          <a:endParaRPr lang="ar-IQ" sz="3600" kern="1200" dirty="0"/>
        </a:p>
      </dsp:txBody>
      <dsp:txXfrm>
        <a:off x="3283710" y="344303"/>
        <a:ext cx="2810403" cy="1416248"/>
      </dsp:txXfrm>
    </dsp:sp>
    <dsp:sp modelId="{BCDCA5D8-3C04-4341-B5BE-2FBEFCA38A96}">
      <dsp:nvSpPr>
        <dsp:cNvPr id="0" name=""/>
        <dsp:cNvSpPr/>
      </dsp:nvSpPr>
      <dsp:spPr>
        <a:xfrm>
          <a:off x="1885" y="2303447"/>
          <a:ext cx="2963924" cy="1416248"/>
        </a:xfrm>
        <a:prstGeom prst="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IQ" sz="3600" b="0" kern="1200" dirty="0" smtClean="0"/>
            <a:t>الاستهلاك</a:t>
          </a:r>
          <a:endParaRPr lang="ar-IQ" sz="3600" b="0" kern="1200" dirty="0"/>
        </a:p>
      </dsp:txBody>
      <dsp:txXfrm>
        <a:off x="1885" y="2303447"/>
        <a:ext cx="2963924" cy="1416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A93871-ABDE-4116-892D-F0CD364121BC}">
      <dsp:nvSpPr>
        <dsp:cNvPr id="0" name=""/>
        <dsp:cNvSpPr/>
      </dsp:nvSpPr>
      <dsp:spPr>
        <a:xfrm>
          <a:off x="0" y="262178"/>
          <a:ext cx="2722802" cy="1633681"/>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الافراد انفسهم</a:t>
          </a:r>
          <a:endParaRPr lang="ar-IQ" sz="3400" kern="1200" dirty="0"/>
        </a:p>
      </dsp:txBody>
      <dsp:txXfrm>
        <a:off x="0" y="262178"/>
        <a:ext cx="2722802" cy="1633681"/>
      </dsp:txXfrm>
    </dsp:sp>
    <dsp:sp modelId="{19016A11-BC05-49E2-89A6-B95F7A937DAA}">
      <dsp:nvSpPr>
        <dsp:cNvPr id="0" name=""/>
        <dsp:cNvSpPr/>
      </dsp:nvSpPr>
      <dsp:spPr>
        <a:xfrm>
          <a:off x="2995082" y="262178"/>
          <a:ext cx="2722802" cy="1633681"/>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الحكومة (الاجهزة الحكومية)</a:t>
          </a:r>
          <a:endParaRPr lang="ar-IQ" sz="3400" kern="1200" dirty="0"/>
        </a:p>
      </dsp:txBody>
      <dsp:txXfrm>
        <a:off x="2995082" y="262178"/>
        <a:ext cx="2722802" cy="1633681"/>
      </dsp:txXfrm>
    </dsp:sp>
    <dsp:sp modelId="{BEC79D8D-A604-4050-BC4F-86D4830C484A}">
      <dsp:nvSpPr>
        <dsp:cNvPr id="0" name=""/>
        <dsp:cNvSpPr/>
      </dsp:nvSpPr>
      <dsp:spPr>
        <a:xfrm>
          <a:off x="5990165" y="262178"/>
          <a:ext cx="2722802" cy="1633681"/>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المنظمات الموزعة او المنتجة </a:t>
          </a:r>
          <a:endParaRPr lang="ar-IQ" sz="3400" kern="1200" dirty="0"/>
        </a:p>
      </dsp:txBody>
      <dsp:txXfrm>
        <a:off x="5990165" y="262178"/>
        <a:ext cx="2722802" cy="1633681"/>
      </dsp:txXfrm>
    </dsp:sp>
    <dsp:sp modelId="{963DB2CA-C84F-4459-ACA4-CAC281B99EF4}">
      <dsp:nvSpPr>
        <dsp:cNvPr id="0" name=""/>
        <dsp:cNvSpPr/>
      </dsp:nvSpPr>
      <dsp:spPr>
        <a:xfrm>
          <a:off x="0" y="2168140"/>
          <a:ext cx="2722802" cy="1633681"/>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التنظيمات الشعبية والسياسية والجمعيات المهنية</a:t>
          </a:r>
          <a:endParaRPr lang="ar-IQ" sz="3400" kern="1200" dirty="0"/>
        </a:p>
      </dsp:txBody>
      <dsp:txXfrm>
        <a:off x="0" y="2168140"/>
        <a:ext cx="2722802" cy="1633681"/>
      </dsp:txXfrm>
    </dsp:sp>
    <dsp:sp modelId="{9B727FF9-EF5C-42BD-B701-516146ED6121}">
      <dsp:nvSpPr>
        <dsp:cNvPr id="0" name=""/>
        <dsp:cNvSpPr/>
      </dsp:nvSpPr>
      <dsp:spPr>
        <a:xfrm>
          <a:off x="2995082" y="2168140"/>
          <a:ext cx="2722802" cy="1633681"/>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اجهزة الاعلام</a:t>
          </a:r>
          <a:endParaRPr lang="ar-IQ" sz="3400" kern="1200" dirty="0"/>
        </a:p>
      </dsp:txBody>
      <dsp:txXfrm>
        <a:off x="2995082" y="2168140"/>
        <a:ext cx="2722802" cy="1633681"/>
      </dsp:txXfrm>
    </dsp:sp>
    <dsp:sp modelId="{0984CC35-62ED-462E-856A-0D36A17A1DCA}">
      <dsp:nvSpPr>
        <dsp:cNvPr id="0" name=""/>
        <dsp:cNvSpPr/>
      </dsp:nvSpPr>
      <dsp:spPr>
        <a:xfrm>
          <a:off x="5990165" y="2168140"/>
          <a:ext cx="2722802" cy="1633681"/>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ar-IQ" sz="3400" kern="1200" dirty="0" smtClean="0"/>
            <a:t>المصارف</a:t>
          </a:r>
          <a:endParaRPr lang="ar-IQ" sz="3400" kern="1200" dirty="0"/>
        </a:p>
      </dsp:txBody>
      <dsp:txXfrm>
        <a:off x="5990165" y="2168140"/>
        <a:ext cx="2722802" cy="16336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020BC-4E2F-49AF-AD6C-D531602D2484}">
      <dsp:nvSpPr>
        <dsp:cNvPr id="0" name=""/>
        <dsp:cNvSpPr/>
      </dsp:nvSpPr>
      <dsp:spPr>
        <a:xfrm>
          <a:off x="716071" y="2088231"/>
          <a:ext cx="1606774" cy="885399"/>
        </a:xfrm>
        <a:prstGeom prst="rect">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العيش في بيئة صحية</a:t>
          </a:r>
          <a:endParaRPr lang="ar-IQ" sz="2000" kern="1200" dirty="0"/>
        </a:p>
      </dsp:txBody>
      <dsp:txXfrm>
        <a:off x="716071" y="2088231"/>
        <a:ext cx="1606774" cy="885399"/>
      </dsp:txXfrm>
    </dsp:sp>
    <dsp:sp modelId="{ADFB016F-D6EE-46DE-A71F-BB80314859E2}">
      <dsp:nvSpPr>
        <dsp:cNvPr id="0" name=""/>
        <dsp:cNvSpPr/>
      </dsp:nvSpPr>
      <dsp:spPr>
        <a:xfrm>
          <a:off x="3744427" y="191758"/>
          <a:ext cx="1807756" cy="816349"/>
        </a:xfrm>
        <a:prstGeom prst="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الامان</a:t>
          </a:r>
          <a:endParaRPr lang="ar-IQ" sz="2000" kern="1200" dirty="0"/>
        </a:p>
      </dsp:txBody>
      <dsp:txXfrm>
        <a:off x="3744427" y="191758"/>
        <a:ext cx="1807756" cy="816349"/>
      </dsp:txXfrm>
    </dsp:sp>
    <dsp:sp modelId="{E848C325-E892-44AA-B190-DBDC954B9156}">
      <dsp:nvSpPr>
        <dsp:cNvPr id="0" name=""/>
        <dsp:cNvSpPr/>
      </dsp:nvSpPr>
      <dsp:spPr>
        <a:xfrm>
          <a:off x="2160247" y="207272"/>
          <a:ext cx="1460610" cy="786147"/>
        </a:xfrm>
        <a:prstGeom prst="rect">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المقاطعة</a:t>
          </a:r>
          <a:endParaRPr lang="ar-IQ" sz="2000" kern="1200" dirty="0"/>
        </a:p>
      </dsp:txBody>
      <dsp:txXfrm>
        <a:off x="2160247" y="207272"/>
        <a:ext cx="1460610" cy="786147"/>
      </dsp:txXfrm>
    </dsp:sp>
    <dsp:sp modelId="{0CEADFBE-1082-4A4D-AD95-D98D68B408DC}">
      <dsp:nvSpPr>
        <dsp:cNvPr id="0" name=""/>
        <dsp:cNvSpPr/>
      </dsp:nvSpPr>
      <dsp:spPr>
        <a:xfrm>
          <a:off x="5616628" y="974390"/>
          <a:ext cx="2021445" cy="848425"/>
        </a:xfrm>
        <a:prstGeom prst="rect">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الحصول على المعلومات</a:t>
          </a:r>
          <a:endParaRPr lang="ar-IQ" sz="2000" kern="1200" dirty="0"/>
        </a:p>
      </dsp:txBody>
      <dsp:txXfrm>
        <a:off x="5616628" y="974390"/>
        <a:ext cx="2021445" cy="848425"/>
      </dsp:txXfrm>
    </dsp:sp>
    <dsp:sp modelId="{141276CF-E3C5-4988-985E-4B7CEC399C1D}">
      <dsp:nvSpPr>
        <dsp:cNvPr id="0" name=""/>
        <dsp:cNvSpPr/>
      </dsp:nvSpPr>
      <dsp:spPr>
        <a:xfrm>
          <a:off x="5040564" y="3096348"/>
          <a:ext cx="2487078" cy="1004398"/>
        </a:xfrm>
        <a:prstGeom prst="rect">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سماع الرأي</a:t>
          </a:r>
          <a:endParaRPr lang="ar-IQ" sz="2000" kern="1200" dirty="0"/>
        </a:p>
      </dsp:txBody>
      <dsp:txXfrm>
        <a:off x="5040564" y="3096348"/>
        <a:ext cx="2487078" cy="1004398"/>
      </dsp:txXfrm>
    </dsp:sp>
    <dsp:sp modelId="{1977FFE5-06EF-4FD7-91B5-CEEA35CDD7EC}">
      <dsp:nvSpPr>
        <dsp:cNvPr id="0" name=""/>
        <dsp:cNvSpPr/>
      </dsp:nvSpPr>
      <dsp:spPr>
        <a:xfrm>
          <a:off x="864087" y="1152128"/>
          <a:ext cx="1620559" cy="705324"/>
        </a:xfrm>
        <a:prstGeom prst="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اشباع الحاجات الاساسية</a:t>
          </a:r>
          <a:endParaRPr lang="ar-IQ" sz="2000" kern="1200" dirty="0"/>
        </a:p>
      </dsp:txBody>
      <dsp:txXfrm>
        <a:off x="864087" y="1152128"/>
        <a:ext cx="1620559" cy="705324"/>
      </dsp:txXfrm>
    </dsp:sp>
    <dsp:sp modelId="{B4B61157-5E4D-4756-A5F2-9FF792B7460D}">
      <dsp:nvSpPr>
        <dsp:cNvPr id="0" name=""/>
        <dsp:cNvSpPr/>
      </dsp:nvSpPr>
      <dsp:spPr>
        <a:xfrm>
          <a:off x="3168342" y="3384379"/>
          <a:ext cx="1631480" cy="827748"/>
        </a:xfrm>
        <a:prstGeom prst="rect">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التعويض</a:t>
          </a:r>
          <a:endParaRPr lang="ar-IQ" sz="2000" kern="1200" dirty="0"/>
        </a:p>
      </dsp:txBody>
      <dsp:txXfrm>
        <a:off x="3168342" y="3384379"/>
        <a:ext cx="1631480" cy="827748"/>
      </dsp:txXfrm>
    </dsp:sp>
    <dsp:sp modelId="{73A42BAF-AEBB-4C7E-829C-5D29A1C5A875}">
      <dsp:nvSpPr>
        <dsp:cNvPr id="0" name=""/>
        <dsp:cNvSpPr/>
      </dsp:nvSpPr>
      <dsp:spPr>
        <a:xfrm>
          <a:off x="5904649" y="2016224"/>
          <a:ext cx="1885663" cy="996735"/>
        </a:xfrm>
        <a:prstGeom prst="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الاختيار</a:t>
          </a:r>
          <a:endParaRPr lang="ar-IQ" sz="2000" kern="1200" dirty="0"/>
        </a:p>
      </dsp:txBody>
      <dsp:txXfrm>
        <a:off x="5904649" y="2016224"/>
        <a:ext cx="1885663" cy="996735"/>
      </dsp:txXfrm>
    </dsp:sp>
    <dsp:sp modelId="{58D6635E-279D-47C1-8380-12CEDFD0EB07}">
      <dsp:nvSpPr>
        <dsp:cNvPr id="0" name=""/>
        <dsp:cNvSpPr/>
      </dsp:nvSpPr>
      <dsp:spPr>
        <a:xfrm>
          <a:off x="1152119" y="3024334"/>
          <a:ext cx="1884629" cy="996735"/>
        </a:xfrm>
        <a:prstGeom prst="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kern="1200" dirty="0" smtClean="0"/>
            <a:t>حق التثقيف</a:t>
          </a:r>
          <a:endParaRPr lang="ar-IQ" sz="2000" kern="1200" dirty="0"/>
        </a:p>
      </dsp:txBody>
      <dsp:txXfrm>
        <a:off x="1152119" y="3024334"/>
        <a:ext cx="1884629" cy="99673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4" name="Date Placeholder 3"/>
          <p:cNvSpPr>
            <a:spLocks noGrp="1"/>
          </p:cNvSpPr>
          <p:nvPr>
            <p:ph type="dt" sz="half" idx="10"/>
          </p:nvPr>
        </p:nvSpPr>
        <p:spPr/>
        <p:txBody>
          <a:bodyPr/>
          <a:lstStyle/>
          <a:p>
            <a:fld id="{213BF3E5-AEE3-437F-99CA-2C7568014159}" type="datetimeFigureOut">
              <a:rPr lang="ar-IQ" smtClean="0"/>
              <a:t>27/02/1441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13BF3E5-AEE3-437F-99CA-2C7568014159}" type="datetimeFigureOut">
              <a:rPr lang="ar-IQ" smtClean="0"/>
              <a:t>27/02/1441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13BF3E5-AEE3-437F-99CA-2C7568014159}" type="datetimeFigureOut">
              <a:rPr lang="ar-IQ" smtClean="0"/>
              <a:t>27/02/1441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BF3E5-AEE3-437F-99CA-2C7568014159}" type="datetimeFigureOut">
              <a:rPr lang="ar-IQ" smtClean="0"/>
              <a:t>27/02/1441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ar-SA" smtClean="0"/>
              <a:t>انقر لتحرير نمط العنوان الرئيسي</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41447CD-3D8A-42D6-A1E0-CD5DC66D12D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ar-SA" smtClean="0"/>
              <a:t>انقر فوق الأيقونة لإضافة صورة</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13BF3E5-AEE3-437F-99CA-2C7568014159}" type="datetimeFigureOut">
              <a:rPr lang="ar-IQ" smtClean="0"/>
              <a:t>27/02/1441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1447CD-3D8A-42D6-A1E0-CD5DC66D12D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13BF3E5-AEE3-437F-99CA-2C7568014159}" type="datetimeFigureOut">
              <a:rPr lang="ar-IQ" smtClean="0"/>
              <a:t>27/02/1441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41447CD-3D8A-42D6-A1E0-CD5DC66D12D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823155" y="1700111"/>
            <a:ext cx="5648623" cy="1220366"/>
          </a:xfrm>
        </p:spPr>
        <p:txBody>
          <a:bodyPr/>
          <a:lstStyle/>
          <a:p>
            <a:pPr algn="r"/>
            <a:r>
              <a:rPr lang="ar-IQ" sz="5400" b="1" dirty="0" smtClean="0">
                <a:cs typeface="+mn-cs"/>
              </a:rPr>
              <a:t>حماية المستهلك وحقوقه</a:t>
            </a:r>
            <a:endParaRPr lang="ar-IQ" sz="5400" b="1" dirty="0">
              <a:cs typeface="+mn-cs"/>
            </a:endParaRPr>
          </a:p>
        </p:txBody>
      </p:sp>
      <p:sp>
        <p:nvSpPr>
          <p:cNvPr id="3" name="عنوان فرعي 2"/>
          <p:cNvSpPr>
            <a:spLocks noGrp="1"/>
          </p:cNvSpPr>
          <p:nvPr>
            <p:ph type="subTitle" idx="1"/>
          </p:nvPr>
        </p:nvSpPr>
        <p:spPr>
          <a:xfrm rot="19140000">
            <a:off x="2133730" y="2718997"/>
            <a:ext cx="7036777" cy="1124818"/>
          </a:xfrm>
        </p:spPr>
        <p:style>
          <a:lnRef idx="3">
            <a:schemeClr val="lt1"/>
          </a:lnRef>
          <a:fillRef idx="1">
            <a:schemeClr val="accent2"/>
          </a:fillRef>
          <a:effectRef idx="1">
            <a:schemeClr val="accent2"/>
          </a:effectRef>
          <a:fontRef idx="minor">
            <a:schemeClr val="lt1"/>
          </a:fontRef>
        </p:style>
        <p:txBody>
          <a:bodyPr>
            <a:noAutofit/>
          </a:bodyPr>
          <a:lstStyle/>
          <a:p>
            <a:pPr algn="r"/>
            <a:r>
              <a:rPr lang="ar-IQ" sz="5400" dirty="0" smtClean="0">
                <a:cs typeface="+mn-cs"/>
              </a:rPr>
              <a:t>الدكتورة ياسمين خضير</a:t>
            </a:r>
          </a:p>
          <a:p>
            <a:pPr algn="r"/>
            <a:endParaRPr lang="ar-IQ" sz="5400" dirty="0" smtClean="0">
              <a:cs typeface="+mn-cs"/>
            </a:endParaRPr>
          </a:p>
          <a:p>
            <a:pPr algn="just"/>
            <a:r>
              <a:rPr lang="ar-IQ" sz="3600" dirty="0" smtClean="0">
                <a:cs typeface="+mn-cs"/>
              </a:rPr>
              <a:t>   ادارة الاعمال – جامعة بغداد</a:t>
            </a:r>
          </a:p>
          <a:p>
            <a:pPr algn="r"/>
            <a:r>
              <a:rPr lang="ar-IQ" sz="5400" dirty="0" smtClean="0">
                <a:cs typeface="+mn-cs"/>
              </a:rPr>
              <a:t> </a:t>
            </a:r>
            <a:endParaRPr lang="ar-IQ" sz="5400" dirty="0">
              <a:cs typeface="+mn-cs"/>
            </a:endParaRPr>
          </a:p>
        </p:txBody>
      </p:sp>
    </p:spTree>
    <p:extLst>
      <p:ext uri="{BB962C8B-B14F-4D97-AF65-F5344CB8AC3E}">
        <p14:creationId xmlns:p14="http://schemas.microsoft.com/office/powerpoint/2010/main" val="326638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0"/>
            <a:ext cx="9144000" cy="5085184"/>
          </a:xfrm>
        </p:spPr>
        <p:style>
          <a:lnRef idx="2">
            <a:schemeClr val="accent6">
              <a:shade val="50000"/>
            </a:schemeClr>
          </a:lnRef>
          <a:fillRef idx="1">
            <a:schemeClr val="accent6"/>
          </a:fillRef>
          <a:effectRef idx="0">
            <a:schemeClr val="accent6"/>
          </a:effectRef>
          <a:fontRef idx="minor">
            <a:schemeClr val="lt1"/>
          </a:fontRef>
        </p:style>
        <p:txBody>
          <a:bodyPr/>
          <a:lstStyle/>
          <a:p>
            <a:endParaRPr lang="ar-IQ" dirty="0" smtClean="0"/>
          </a:p>
          <a:p>
            <a:endParaRPr lang="ar-IQ" dirty="0"/>
          </a:p>
          <a:p>
            <a:endParaRPr lang="ar-IQ" dirty="0" smtClean="0"/>
          </a:p>
          <a:p>
            <a:endParaRPr lang="ar-IQ" dirty="0" smtClean="0"/>
          </a:p>
          <a:p>
            <a:endParaRPr lang="ar-IQ" dirty="0"/>
          </a:p>
          <a:p>
            <a:endParaRPr lang="ar-IQ" dirty="0" smtClean="0"/>
          </a:p>
          <a:p>
            <a:endParaRPr lang="ar-IQ" dirty="0" smtClean="0"/>
          </a:p>
          <a:p>
            <a:pPr algn="ctr"/>
            <a:r>
              <a:rPr lang="ar-IQ" sz="6000" dirty="0" smtClean="0"/>
              <a:t>   شكراً لحسن اصغائكم</a:t>
            </a:r>
            <a:endParaRPr lang="ar-IQ" sz="6000" dirty="0"/>
          </a:p>
        </p:txBody>
      </p:sp>
    </p:spTree>
    <p:extLst>
      <p:ext uri="{BB962C8B-B14F-4D97-AF65-F5344CB8AC3E}">
        <p14:creationId xmlns:p14="http://schemas.microsoft.com/office/powerpoint/2010/main" val="2299824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712968" cy="725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6600" dirty="0" smtClean="0"/>
              <a:t>مفهوم حماية المستهلك</a:t>
            </a:r>
            <a:endParaRPr lang="ar-IQ" sz="6600" dirty="0"/>
          </a:p>
        </p:txBody>
      </p:sp>
      <p:sp>
        <p:nvSpPr>
          <p:cNvPr id="3" name="عنصر نائب للمحتوى 2"/>
          <p:cNvSpPr>
            <a:spLocks noGrp="1"/>
          </p:cNvSpPr>
          <p:nvPr>
            <p:ph idx="1"/>
          </p:nvPr>
        </p:nvSpPr>
        <p:spPr>
          <a:xfrm>
            <a:off x="251520" y="1124744"/>
            <a:ext cx="8712968" cy="3960440"/>
          </a:xfrm>
        </p:spPr>
        <p:style>
          <a:lnRef idx="1">
            <a:schemeClr val="accent2"/>
          </a:lnRef>
          <a:fillRef idx="2">
            <a:schemeClr val="accent2"/>
          </a:fillRef>
          <a:effectRef idx="1">
            <a:schemeClr val="accent2"/>
          </a:effectRef>
          <a:fontRef idx="minor">
            <a:schemeClr val="dk1"/>
          </a:fontRef>
        </p:style>
        <p:txBody>
          <a:bodyPr>
            <a:noAutofit/>
          </a:bodyPr>
          <a:lstStyle/>
          <a:p>
            <a:pPr algn="justLow"/>
            <a:r>
              <a:rPr lang="ar-IQ" sz="4000" dirty="0" smtClean="0"/>
              <a:t>   يقصد بها حماية المستهلك من الاضرار الصحية او الاقتصادية او الاجتماعية التي تلحق به نتيجة اقتنائه للمنتجات، سواء اكان على دراية لوقوع هذا الضرر ام لم يكن كذلك او كان ذلك الضرر ظاهراً او غير ظاهر.</a:t>
            </a:r>
            <a:endParaRPr lang="ar-IQ" sz="4000" dirty="0"/>
          </a:p>
        </p:txBody>
      </p:sp>
    </p:spTree>
    <p:extLst>
      <p:ext uri="{BB962C8B-B14F-4D97-AF65-F5344CB8AC3E}">
        <p14:creationId xmlns:p14="http://schemas.microsoft.com/office/powerpoint/2010/main" val="312432643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88640"/>
            <a:ext cx="8712968" cy="725760"/>
          </a:xfrm>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IQ" sz="6600" dirty="0" smtClean="0"/>
              <a:t>شروط حماية المستهلك</a:t>
            </a:r>
            <a:endParaRPr lang="ar-IQ" sz="6600" dirty="0"/>
          </a:p>
        </p:txBody>
      </p:sp>
      <p:sp>
        <p:nvSpPr>
          <p:cNvPr id="3" name="عنصر نائب للمحتوى 2"/>
          <p:cNvSpPr>
            <a:spLocks noGrp="1"/>
          </p:cNvSpPr>
          <p:nvPr>
            <p:ph idx="1"/>
          </p:nvPr>
        </p:nvSpPr>
        <p:spPr>
          <a:xfrm>
            <a:off x="251520" y="1124744"/>
            <a:ext cx="8712968" cy="4680520"/>
          </a:xfrm>
        </p:spPr>
        <p:style>
          <a:lnRef idx="1">
            <a:schemeClr val="accent2"/>
          </a:lnRef>
          <a:fillRef idx="2">
            <a:schemeClr val="accent2"/>
          </a:fillRef>
          <a:effectRef idx="1">
            <a:schemeClr val="accent2"/>
          </a:effectRef>
          <a:fontRef idx="minor">
            <a:schemeClr val="dk1"/>
          </a:fontRef>
        </p:style>
        <p:txBody>
          <a:bodyPr>
            <a:noAutofit/>
          </a:bodyPr>
          <a:lstStyle/>
          <a:p>
            <a:pPr algn="justLow"/>
            <a:r>
              <a:rPr lang="ar-IQ" sz="3600" b="0" dirty="0" smtClean="0"/>
              <a:t>1- حرية المستهلك والمنتج.</a:t>
            </a:r>
          </a:p>
          <a:p>
            <a:pPr algn="justLow"/>
            <a:r>
              <a:rPr lang="ar-IQ" sz="3600" b="0" dirty="0" smtClean="0"/>
              <a:t>2-منع حدوث الضرر.</a:t>
            </a:r>
          </a:p>
          <a:p>
            <a:pPr algn="justLow"/>
            <a:r>
              <a:rPr lang="ar-IQ" sz="3600" b="0" dirty="0" smtClean="0"/>
              <a:t>3- تحقيق الحاجات الاساسية.</a:t>
            </a:r>
          </a:p>
          <a:p>
            <a:pPr algn="justLow"/>
            <a:r>
              <a:rPr lang="ar-IQ" sz="3600" b="0" dirty="0" smtClean="0"/>
              <a:t>4- الابتكار والتحديث.</a:t>
            </a:r>
          </a:p>
          <a:p>
            <a:pPr algn="justLow"/>
            <a:r>
              <a:rPr lang="ar-IQ" sz="3600" b="0" dirty="0" smtClean="0"/>
              <a:t>5- الكفاءة الاقتصادية.</a:t>
            </a:r>
          </a:p>
          <a:p>
            <a:pPr algn="justLow"/>
            <a:r>
              <a:rPr lang="ar-IQ" sz="3600" b="0" dirty="0" smtClean="0"/>
              <a:t>6- توفر المعلومات وتثقيف المستهلك.</a:t>
            </a:r>
          </a:p>
          <a:p>
            <a:pPr algn="justLow"/>
            <a:r>
              <a:rPr lang="ar-IQ" sz="3600" b="0" dirty="0" smtClean="0"/>
              <a:t>7-حماية المستهلك وسياسة التعويض.</a:t>
            </a:r>
            <a:endParaRPr lang="ar-IQ" sz="3600" b="0" dirty="0"/>
          </a:p>
        </p:txBody>
      </p:sp>
    </p:spTree>
    <p:extLst>
      <p:ext uri="{BB962C8B-B14F-4D97-AF65-F5344CB8AC3E}">
        <p14:creationId xmlns:p14="http://schemas.microsoft.com/office/powerpoint/2010/main" val="60781239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مراحل حماية المستهلك</a:t>
            </a:r>
            <a:endParaRPr lang="ar-IQ" sz="4800" dirty="0"/>
          </a:p>
        </p:txBody>
      </p:sp>
      <p:sp>
        <p:nvSpPr>
          <p:cNvPr id="3" name="عنصر نائب للمحتوى 2"/>
          <p:cNvSpPr>
            <a:spLocks noGrp="1"/>
          </p:cNvSpPr>
          <p:nvPr>
            <p:ph idx="1"/>
          </p:nvPr>
        </p:nvSpPr>
        <p:spPr>
          <a:xfrm>
            <a:off x="107504" y="1100628"/>
            <a:ext cx="8856984" cy="4776644"/>
          </a:xfrm>
        </p:spPr>
        <p:style>
          <a:lnRef idx="1">
            <a:schemeClr val="accent4"/>
          </a:lnRef>
          <a:fillRef idx="2">
            <a:schemeClr val="accent4"/>
          </a:fillRef>
          <a:effectRef idx="1">
            <a:schemeClr val="accent4"/>
          </a:effectRef>
          <a:fontRef idx="minor">
            <a:schemeClr val="dk1"/>
          </a:fontRef>
        </p:style>
        <p:txBody>
          <a:bodyPr>
            <a:normAutofit/>
          </a:bodyPr>
          <a:lstStyle/>
          <a:p>
            <a:pPr algn="justLow"/>
            <a:r>
              <a:rPr lang="ar-IQ" sz="3200" b="0" dirty="0" smtClean="0"/>
              <a:t>   </a:t>
            </a:r>
          </a:p>
          <a:p>
            <a:endParaRPr lang="ar-IQ" dirty="0"/>
          </a:p>
        </p:txBody>
      </p:sp>
      <p:graphicFrame>
        <p:nvGraphicFramePr>
          <p:cNvPr id="4" name="رسم تخطيطي 3"/>
          <p:cNvGraphicFramePr/>
          <p:nvPr>
            <p:extLst>
              <p:ext uri="{D42A27DB-BD31-4B8C-83A1-F6EECF244321}">
                <p14:modId xmlns:p14="http://schemas.microsoft.com/office/powerpoint/2010/main" val="345895069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330493"/>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مراحل حماية المستهلك</a:t>
            </a:r>
            <a:endParaRPr lang="ar-IQ" sz="4800" dirty="0"/>
          </a:p>
        </p:txBody>
      </p:sp>
      <p:sp>
        <p:nvSpPr>
          <p:cNvPr id="3" name="عنصر نائب للمحتوى 2"/>
          <p:cNvSpPr>
            <a:spLocks noGrp="1"/>
          </p:cNvSpPr>
          <p:nvPr>
            <p:ph idx="1"/>
          </p:nvPr>
        </p:nvSpPr>
        <p:spPr>
          <a:xfrm>
            <a:off x="107504" y="1100628"/>
            <a:ext cx="8856984" cy="4776644"/>
          </a:xfrm>
        </p:spPr>
        <p:style>
          <a:lnRef idx="1">
            <a:schemeClr val="accent4"/>
          </a:lnRef>
          <a:fillRef idx="2">
            <a:schemeClr val="accent4"/>
          </a:fillRef>
          <a:effectRef idx="1">
            <a:schemeClr val="accent4"/>
          </a:effectRef>
          <a:fontRef idx="minor">
            <a:schemeClr val="dk1"/>
          </a:fontRef>
        </p:style>
        <p:txBody>
          <a:bodyPr>
            <a:normAutofit/>
          </a:bodyPr>
          <a:lstStyle/>
          <a:p>
            <a:pPr algn="justLow"/>
            <a:r>
              <a:rPr lang="ar-IQ" sz="3200" b="0" dirty="0" smtClean="0"/>
              <a:t>1- الانتاج: وهي نقطة البداية ويجب مراعات المواصفات والقوانين والقرارات الخاصة باختيار موقع المصنع بما يتناسب مع السلعة بعيدا عن التلوث البيئي وتوفر شروط الصحة.</a:t>
            </a:r>
          </a:p>
          <a:p>
            <a:pPr algn="justLow"/>
            <a:r>
              <a:rPr lang="ar-IQ" sz="3200" b="0" dirty="0" smtClean="0"/>
              <a:t>2- التسويق: تبدأ منذ خروج المنتج من المصنع وفيها يجب ان توفير الحماية للمستهلك من اجل ضمان وصول المنتج اليه بالسعر والكمية والوقت والجودة ومنفذ التوزيع المناسب.</a:t>
            </a:r>
          </a:p>
          <a:p>
            <a:pPr algn="justLow"/>
            <a:r>
              <a:rPr lang="ar-IQ" sz="3200" b="0" dirty="0" smtClean="0"/>
              <a:t>3- الاستهلاك: يكون الدور والمسؤولية الكبيرة على عاتق المستهلك الا انه يمكن ان يحدث اخلال في مجال الحماية.</a:t>
            </a:r>
            <a:endParaRPr lang="ar-IQ" sz="3200" b="0" dirty="0" smtClean="0"/>
          </a:p>
          <a:p>
            <a:endParaRPr lang="ar-IQ" dirty="0"/>
          </a:p>
        </p:txBody>
      </p:sp>
    </p:spTree>
    <p:extLst>
      <p:ext uri="{BB962C8B-B14F-4D97-AF65-F5344CB8AC3E}">
        <p14:creationId xmlns:p14="http://schemas.microsoft.com/office/powerpoint/2010/main" val="271230912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196752"/>
            <a:ext cx="9144000" cy="4275856"/>
          </a:xfrm>
        </p:spPr>
        <p:style>
          <a:lnRef idx="1">
            <a:schemeClr val="accent5"/>
          </a:lnRef>
          <a:fillRef idx="2">
            <a:schemeClr val="accent5"/>
          </a:fillRef>
          <a:effectRef idx="1">
            <a:schemeClr val="accent5"/>
          </a:effectRef>
          <a:fontRef idx="minor">
            <a:schemeClr val="dk1"/>
          </a:fontRef>
        </p:style>
        <p:txBody>
          <a:bodyPr>
            <a:normAutofit/>
          </a:bodyPr>
          <a:lstStyle/>
          <a:p>
            <a:pPr lvl="0" algn="justLow"/>
            <a:endParaRPr lang="ar-IQ" sz="3600" b="0" dirty="0" smtClean="0">
              <a:solidFill>
                <a:srgbClr val="000000"/>
              </a:solidFill>
            </a:endParaRPr>
          </a:p>
          <a:p>
            <a:pPr lvl="0" algn="justLow"/>
            <a:r>
              <a:rPr lang="ar-IQ" sz="3600" b="0" dirty="0" smtClean="0">
                <a:solidFill>
                  <a:srgbClr val="000000"/>
                </a:solidFill>
              </a:rPr>
              <a:t> </a:t>
            </a:r>
            <a:endParaRPr lang="ar-IQ" sz="36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2"/>
          </a:fillRef>
          <a:effectRef idx="1">
            <a:schemeClr val="accent2"/>
          </a:effectRef>
          <a:fontRef idx="minor">
            <a:schemeClr val="lt1"/>
          </a:fontRef>
        </p:style>
        <p:txBody>
          <a:bodyPr/>
          <a:lstStyle/>
          <a:p>
            <a:pPr algn="ctr"/>
            <a:r>
              <a:rPr lang="ar-IQ" sz="4800" dirty="0" smtClean="0"/>
              <a:t>الجهات المسؤولة عم حماية المستهلك</a:t>
            </a:r>
            <a:endParaRPr lang="ar-IQ" sz="4800" dirty="0"/>
          </a:p>
        </p:txBody>
      </p:sp>
      <p:graphicFrame>
        <p:nvGraphicFramePr>
          <p:cNvPr id="5" name="رسم تخطيطي 4"/>
          <p:cNvGraphicFramePr/>
          <p:nvPr>
            <p:extLst>
              <p:ext uri="{D42A27DB-BD31-4B8C-83A1-F6EECF244321}">
                <p14:modId xmlns:p14="http://schemas.microsoft.com/office/powerpoint/2010/main" val="2092064214"/>
              </p:ext>
            </p:extLst>
          </p:nvPr>
        </p:nvGraphicFramePr>
        <p:xfrm>
          <a:off x="179512" y="1397000"/>
          <a:ext cx="871296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407255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96752"/>
            <a:ext cx="8784976" cy="4275856"/>
          </a:xfrm>
        </p:spPr>
        <p:style>
          <a:lnRef idx="1">
            <a:schemeClr val="accent5"/>
          </a:lnRef>
          <a:fillRef idx="2">
            <a:schemeClr val="accent5"/>
          </a:fillRef>
          <a:effectRef idx="1">
            <a:schemeClr val="accent5"/>
          </a:effectRef>
          <a:fontRef idx="minor">
            <a:schemeClr val="dk1"/>
          </a:fontRef>
        </p:style>
        <p:txBody>
          <a:bodyPr>
            <a:normAutofit/>
          </a:bodyPr>
          <a:lstStyle/>
          <a:p>
            <a:pPr lvl="0" algn="justLow"/>
            <a:r>
              <a:rPr lang="ar-IQ" sz="3600" b="0" dirty="0">
                <a:solidFill>
                  <a:srgbClr val="000000"/>
                </a:solidFill>
              </a:rPr>
              <a:t>1</a:t>
            </a:r>
            <a:r>
              <a:rPr lang="ar-IQ" sz="3600" b="0" dirty="0" smtClean="0">
                <a:solidFill>
                  <a:srgbClr val="000000"/>
                </a:solidFill>
              </a:rPr>
              <a:t>- الهدف من الجهود الاجتماعية المشتركة حماية المستهلك.</a:t>
            </a:r>
          </a:p>
          <a:p>
            <a:pPr lvl="0" algn="justLow"/>
            <a:r>
              <a:rPr lang="ar-IQ" sz="3600" b="0" dirty="0" smtClean="0">
                <a:solidFill>
                  <a:srgbClr val="000000"/>
                </a:solidFill>
              </a:rPr>
              <a:t>2- عملية منظمة تمارسها مجموعة من الاجهزة الحكومية وغير الحكومية وليست عملية فردية.</a:t>
            </a:r>
          </a:p>
          <a:p>
            <a:pPr lvl="0" algn="justLow"/>
            <a:r>
              <a:rPr lang="ar-IQ" sz="3600" b="0" dirty="0" smtClean="0">
                <a:solidFill>
                  <a:srgbClr val="000000"/>
                </a:solidFill>
              </a:rPr>
              <a:t>3- يمارس المستهلك دورا حيويا واساسيا في تحقيق الحماية من خلال عضويته في جمعيات حماية المستهلك او مساهمته فيها بالصيغ المتاحة وحسب طبيعة المجتمع التي تؤسس هذه الجمعيات.</a:t>
            </a:r>
          </a:p>
          <a:p>
            <a:pPr lvl="0" algn="justLow"/>
            <a:endParaRPr lang="ar-IQ" sz="32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2"/>
          </a:fillRef>
          <a:effectRef idx="1">
            <a:schemeClr val="accent2"/>
          </a:effectRef>
          <a:fontRef idx="minor">
            <a:schemeClr val="lt1"/>
          </a:fontRef>
        </p:style>
        <p:txBody>
          <a:bodyPr/>
          <a:lstStyle/>
          <a:p>
            <a:pPr algn="ctr"/>
            <a:r>
              <a:rPr lang="ar-IQ" sz="4400" dirty="0" smtClean="0"/>
              <a:t>الاعتبارات الواجب توفرها في حماية المستهلك</a:t>
            </a:r>
            <a:endParaRPr lang="ar-IQ" sz="4400" dirty="0"/>
          </a:p>
        </p:txBody>
      </p:sp>
    </p:spTree>
    <p:extLst>
      <p:ext uri="{BB962C8B-B14F-4D97-AF65-F5344CB8AC3E}">
        <p14:creationId xmlns:p14="http://schemas.microsoft.com/office/powerpoint/2010/main" val="221034520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196752"/>
            <a:ext cx="8784976" cy="4275856"/>
          </a:xfrm>
        </p:spPr>
        <p:style>
          <a:lnRef idx="1">
            <a:schemeClr val="accent5"/>
          </a:lnRef>
          <a:fillRef idx="2">
            <a:schemeClr val="accent5"/>
          </a:fillRef>
          <a:effectRef idx="1">
            <a:schemeClr val="accent5"/>
          </a:effectRef>
          <a:fontRef idx="minor">
            <a:schemeClr val="dk1"/>
          </a:fontRef>
        </p:style>
        <p:txBody>
          <a:bodyPr>
            <a:normAutofit/>
          </a:bodyPr>
          <a:lstStyle/>
          <a:p>
            <a:pPr lvl="0" algn="justLow"/>
            <a:r>
              <a:rPr lang="ar-IQ" sz="3600" b="0" dirty="0" smtClean="0">
                <a:solidFill>
                  <a:srgbClr val="000000"/>
                </a:solidFill>
              </a:rPr>
              <a:t>4- تتضمن حركة حماية المستهلك بعداً اجتماعياً واضحاً.</a:t>
            </a:r>
          </a:p>
          <a:p>
            <a:pPr lvl="0" algn="justLow"/>
            <a:r>
              <a:rPr lang="ar-IQ" sz="3600" b="0" dirty="0" smtClean="0">
                <a:solidFill>
                  <a:srgbClr val="000000"/>
                </a:solidFill>
              </a:rPr>
              <a:t>5- لا تقتصر حماية المستهلك على مرحلة تسويق السلع والخدمات اليه، بل تمتد الى مراحل الانتاج والاستهلاك.</a:t>
            </a:r>
          </a:p>
          <a:p>
            <a:pPr lvl="0" algn="justLow"/>
            <a:endParaRPr lang="ar-IQ" sz="3200" b="0" dirty="0">
              <a:solidFill>
                <a:srgbClr val="000000"/>
              </a:solidFill>
            </a:endParaRPr>
          </a:p>
        </p:txBody>
      </p:sp>
      <p:sp>
        <p:nvSpPr>
          <p:cNvPr id="4" name="عنوان 1"/>
          <p:cNvSpPr>
            <a:spLocks noGrp="1"/>
          </p:cNvSpPr>
          <p:nvPr>
            <p:ph type="title"/>
          </p:nvPr>
        </p:nvSpPr>
        <p:spPr>
          <a:xfrm>
            <a:off x="179512" y="182960"/>
            <a:ext cx="8789600" cy="797768"/>
          </a:xfrm>
        </p:spPr>
        <p:style>
          <a:lnRef idx="3">
            <a:schemeClr val="lt1"/>
          </a:lnRef>
          <a:fillRef idx="1">
            <a:schemeClr val="accent2"/>
          </a:fillRef>
          <a:effectRef idx="1">
            <a:schemeClr val="accent2"/>
          </a:effectRef>
          <a:fontRef idx="minor">
            <a:schemeClr val="lt1"/>
          </a:fontRef>
        </p:style>
        <p:txBody>
          <a:bodyPr/>
          <a:lstStyle/>
          <a:p>
            <a:pPr algn="ctr"/>
            <a:r>
              <a:rPr lang="ar-IQ" sz="4400" dirty="0" smtClean="0"/>
              <a:t>الاعتبارات الواجب توفرها في حماية المستهلك</a:t>
            </a:r>
            <a:endParaRPr lang="ar-IQ" sz="4400" dirty="0"/>
          </a:p>
        </p:txBody>
      </p:sp>
    </p:spTree>
    <p:extLst>
      <p:ext uri="{BB962C8B-B14F-4D97-AF65-F5344CB8AC3E}">
        <p14:creationId xmlns:p14="http://schemas.microsoft.com/office/powerpoint/2010/main" val="2319788461"/>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0" y="260648"/>
            <a:ext cx="9144000" cy="6048672"/>
          </a:xfrm>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dirty="0" smtClean="0"/>
              <a:t>      </a:t>
            </a:r>
          </a:p>
          <a:p>
            <a:pPr algn="justLow"/>
            <a:r>
              <a:rPr lang="ar-IQ" sz="3600" b="0" dirty="0" smtClean="0"/>
              <a:t>   </a:t>
            </a:r>
            <a:endParaRPr lang="ar-IQ" sz="4000" b="0" dirty="0"/>
          </a:p>
        </p:txBody>
      </p:sp>
      <p:graphicFrame>
        <p:nvGraphicFramePr>
          <p:cNvPr id="5" name="رسم تخطيطي 4"/>
          <p:cNvGraphicFramePr/>
          <p:nvPr>
            <p:extLst>
              <p:ext uri="{D42A27DB-BD31-4B8C-83A1-F6EECF244321}">
                <p14:modId xmlns:p14="http://schemas.microsoft.com/office/powerpoint/2010/main" val="2581242364"/>
              </p:ext>
            </p:extLst>
          </p:nvPr>
        </p:nvGraphicFramePr>
        <p:xfrm>
          <a:off x="251520" y="1412776"/>
          <a:ext cx="864096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شكل بيضاوي 5"/>
          <p:cNvSpPr/>
          <p:nvPr/>
        </p:nvSpPr>
        <p:spPr>
          <a:xfrm>
            <a:off x="2555776" y="2420888"/>
            <a:ext cx="3600400" cy="2376264"/>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ar-IQ" sz="4800" dirty="0" smtClean="0">
                <a:solidFill>
                  <a:srgbClr val="FF0000"/>
                </a:solidFill>
              </a:rPr>
              <a:t>حقوق المستهلك</a:t>
            </a:r>
            <a:endParaRPr lang="ar-IQ" sz="4800" dirty="0">
              <a:solidFill>
                <a:srgbClr val="FF0000"/>
              </a:solidFill>
            </a:endParaRPr>
          </a:p>
        </p:txBody>
      </p:sp>
    </p:spTree>
    <p:extLst>
      <p:ext uri="{BB962C8B-B14F-4D97-AF65-F5344CB8AC3E}">
        <p14:creationId xmlns:p14="http://schemas.microsoft.com/office/powerpoint/2010/main" val="41594031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زوايا">
  <a:themeElements>
    <a:clrScheme name="زوايا">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زوايا">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زوايا">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981</TotalTime>
  <Words>328</Words>
  <Application>Microsoft Office PowerPoint</Application>
  <PresentationFormat>عرض على الشاشة (3:4)‏</PresentationFormat>
  <Paragraphs>60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زوايا</vt:lpstr>
      <vt:lpstr>حماية المستهلك وحقوقه</vt:lpstr>
      <vt:lpstr>مفهوم حماية المستهلك</vt:lpstr>
      <vt:lpstr>شروط حماية المستهلك</vt:lpstr>
      <vt:lpstr>مراحل حماية المستهلك</vt:lpstr>
      <vt:lpstr>مراحل حماية المستهلك</vt:lpstr>
      <vt:lpstr>الجهات المسؤولة عم حماية المستهلك</vt:lpstr>
      <vt:lpstr>الاعتبارات الواجب توفرها في حماية المستهلك</vt:lpstr>
      <vt:lpstr>الاعتبارات الواجب توفرها في حماية المستهلك</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الاستخبارات التسويقية</dc:title>
  <dc:creator>Maher</dc:creator>
  <cp:lastModifiedBy>Maher</cp:lastModifiedBy>
  <cp:revision>56</cp:revision>
  <dcterms:created xsi:type="dcterms:W3CDTF">2019-07-11T17:09:31Z</dcterms:created>
  <dcterms:modified xsi:type="dcterms:W3CDTF">2019-10-26T18:12:30Z</dcterms:modified>
</cp:coreProperties>
</file>