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BABD77-050C-4201-BE39-FDB3FD250EC2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776464"/>
            <a:ext cx="7344816" cy="188478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Marginal Distributions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002060"/>
                </a:solidFill>
              </a:rPr>
              <a:t>Lesson Five</a:t>
            </a:r>
            <a:endParaRPr lang="ar-IQ" sz="7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0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260648"/>
                <a:ext cx="8291264" cy="5976664"/>
              </a:xfrm>
            </p:spPr>
            <p:txBody>
              <a:bodyPr>
                <a:normAutofit fontScale="92500" lnSpcReduction="20000"/>
              </a:bodyPr>
              <a:lstStyle/>
              <a:p>
                <a:pPr algn="l" rtl="0"/>
                <a:r>
                  <a:rPr lang="en-US" sz="3900" b="1" u="sng" dirty="0" smtClean="0"/>
                  <a:t>Marginal probability function</a:t>
                </a:r>
              </a:p>
              <a:p>
                <a:pPr marL="0" indent="0" algn="l" rtl="0">
                  <a:buNone/>
                </a:pPr>
                <a:endParaRPr lang="en-US" sz="3900" b="1" u="sng" dirty="0" smtClean="0"/>
              </a:p>
              <a:p>
                <a:pPr marL="0" indent="0" algn="l" rtl="0">
                  <a:buNone/>
                </a:pPr>
                <a:r>
                  <a:rPr lang="en-US" dirty="0"/>
                  <a:t>If </a:t>
                </a:r>
                <a:r>
                  <a:rPr lang="en-US" dirty="0" err="1"/>
                  <a:t>Pr</a:t>
                </a:r>
                <a:r>
                  <a:rPr lang="en-US" dirty="0"/>
                  <a:t>(x) is discrete marginal probability, then: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∀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∀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If  f(x) is continuous marginal probability, then: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∀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∀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260648"/>
                <a:ext cx="8291264" cy="5976664"/>
              </a:xfrm>
              <a:blipFill rotWithShape="1">
                <a:blip r:embed="rId2"/>
                <a:stretch>
                  <a:fillRect l="-1471" t="-295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404664"/>
                <a:ext cx="8219256" cy="5615136"/>
              </a:xfrm>
            </p:spPr>
            <p:txBody>
              <a:bodyPr/>
              <a:lstStyle/>
              <a:p>
                <a:pPr algn="l" rtl="0"/>
                <a:r>
                  <a:rPr lang="en-US" b="1" u="sng" dirty="0" smtClean="0"/>
                  <a:t>Example</a:t>
                </a:r>
                <a:endParaRPr lang="en-US" u="sng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30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𝑜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Are X and Y independent? Why</a:t>
                </a:r>
                <a:r>
                  <a:rPr lang="en-US" dirty="0" smtClean="0"/>
                  <a:t>?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algn="l" rtl="0"/>
                <a:r>
                  <a:rPr lang="en-US" b="1" u="sng" dirty="0" smtClean="0"/>
                  <a:t>Example</a:t>
                </a:r>
                <a:r>
                  <a:rPr lang="en-US" dirty="0" smtClean="0"/>
                  <a:t> </a:t>
                </a:r>
                <a:r>
                  <a:rPr lang="en-US" dirty="0"/>
                  <a:t>For the following </a:t>
                </a:r>
                <a:r>
                  <a:rPr lang="en-US" dirty="0" err="1"/>
                  <a:t>jpdf</a:t>
                </a: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;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𝑜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𝑜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;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𝑜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𝑤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independent ?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404664"/>
                <a:ext cx="8219256" cy="5615136"/>
              </a:xfrm>
              <a:blipFill rotWithShape="1">
                <a:blip r:embed="rId2"/>
                <a:stretch>
                  <a:fillRect l="-1335" t="-86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30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83568" y="476672"/>
                <a:ext cx="8003232" cy="5543128"/>
              </a:xfrm>
            </p:spPr>
            <p:txBody>
              <a:bodyPr/>
              <a:lstStyle/>
              <a:p>
                <a:pPr algn="l" rtl="0"/>
                <a:r>
                  <a:rPr lang="en-US" sz="2800" b="1" u="sng" dirty="0"/>
                  <a:t>Theorem</a:t>
                </a:r>
              </a:p>
              <a:p>
                <a:pPr algn="l" rtl="0"/>
                <a:endParaRPr lang="en-US" sz="2800" u="sng" dirty="0"/>
              </a:p>
              <a:p>
                <a:pPr marL="0" indent="0" algn="l" rtl="0">
                  <a:buNone/>
                </a:pPr>
                <a:r>
                  <a:rPr lang="en-US" sz="2800" dirty="0"/>
                  <a:t>Let x and y are two </a:t>
                </a:r>
                <a:r>
                  <a:rPr lang="en-US" sz="2800" dirty="0" err="1"/>
                  <a:t>r.v.'s</a:t>
                </a:r>
                <a:r>
                  <a:rPr lang="en-US" sz="2800" dirty="0"/>
                  <a:t> then, x and y are independent </a:t>
                </a:r>
                <a:r>
                  <a:rPr lang="en-US" sz="2800" dirty="0" err="1"/>
                  <a:t>iff</a:t>
                </a:r>
                <a:r>
                  <a:rPr lang="en-US" sz="2800" dirty="0"/>
                  <a:t>:</a:t>
                </a:r>
              </a:p>
              <a:p>
                <a:pPr algn="l" rtl="0"/>
                <a:endParaRPr lang="en-US" sz="2800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,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∙ 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     [for continuous </a:t>
                </a:r>
                <a:r>
                  <a:rPr lang="en-US" sz="2800" dirty="0" err="1"/>
                  <a:t>r.v</a:t>
                </a:r>
                <a:r>
                  <a:rPr lang="en-US" sz="2800" dirty="0"/>
                  <a:t>.]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,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∙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  [for discrete  </a:t>
                </a:r>
                <a:r>
                  <a:rPr lang="en-US" sz="2800" dirty="0" err="1"/>
                  <a:t>r.v</a:t>
                </a:r>
                <a:r>
                  <a:rPr lang="en-US" sz="2800" dirty="0"/>
                  <a:t>.]</a:t>
                </a:r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83568" y="476672"/>
                <a:ext cx="8003232" cy="5543128"/>
              </a:xfrm>
              <a:blipFill rotWithShape="1">
                <a:blip r:embed="rId2"/>
                <a:stretch>
                  <a:fillRect l="-1523" t="-109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203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242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Lesson Five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Five</dc:title>
  <dc:creator>DR.Ahmed Saker</dc:creator>
  <cp:lastModifiedBy>DR.Ahmed Saker</cp:lastModifiedBy>
  <cp:revision>13</cp:revision>
  <dcterms:created xsi:type="dcterms:W3CDTF">2019-03-25T20:40:11Z</dcterms:created>
  <dcterms:modified xsi:type="dcterms:W3CDTF">2019-12-26T11:44:39Z</dcterms:modified>
</cp:coreProperties>
</file>