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726D46-F482-473C-8B0F-D6120B95B7F3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7B702B-B6FD-4D81-A718-4034B9E209D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920480"/>
            <a:ext cx="7776864" cy="732656"/>
          </a:xfrm>
        </p:spPr>
        <p:txBody>
          <a:bodyPr>
            <a:normAutofit fontScale="92500" lnSpcReduction="10000"/>
          </a:bodyPr>
          <a:lstStyle/>
          <a:p>
            <a:pPr marL="0" lvl="1"/>
            <a:r>
              <a:rPr lang="en-US" sz="4800" b="1" dirty="0" smtClean="0">
                <a:solidFill>
                  <a:srgbClr val="FF0000"/>
                </a:solidFill>
              </a:rPr>
              <a:t>Covariance of Distributions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002060"/>
                </a:solidFill>
              </a:rPr>
              <a:t>Lesson Seven</a:t>
            </a:r>
            <a:endParaRPr lang="ar-IQ" sz="7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8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594360"/>
                <a:ext cx="8229600" cy="5714960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indent="-342900" algn="l" rtl="0">
                  <a:buFont typeface="Arial" pitchFamily="34" charset="0"/>
                  <a:buChar char="•"/>
                </a:pPr>
                <a:r>
                  <a:rPr lang="en-US" sz="3000" b="1" u="sng" dirty="0"/>
                  <a:t>Covariance of distribution</a:t>
                </a:r>
                <a:endParaRPr lang="en-US" sz="3000" u="sng" dirty="0"/>
              </a:p>
              <a:p>
                <a:pPr marL="0" indent="0" algn="l" rtl="0">
                  <a:buNone/>
                </a:pPr>
                <a:r>
                  <a:rPr lang="en-US" sz="3200" dirty="0"/>
                  <a:t>Let x &amp; Y are two </a:t>
                </a:r>
                <a:r>
                  <a:rPr lang="en-US" sz="3200" dirty="0" err="1"/>
                  <a:t>r.v.'s</a:t>
                </a:r>
                <a:r>
                  <a:rPr lang="en-US" sz="3200" dirty="0"/>
                  <a:t> , then,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𝐶𝑜𝑣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algn="l" rtl="0"/>
                <a:endParaRPr lang="en-US" sz="2800" b="1" dirty="0"/>
              </a:p>
              <a:p>
                <a:pPr marL="0" indent="0" algn="l" rtl="0">
                  <a:buNone/>
                </a:pPr>
                <a:r>
                  <a:rPr lang="en-US" sz="2800" b="1" u="sng" dirty="0"/>
                  <a:t>Theorem</a:t>
                </a:r>
                <a:endParaRPr lang="en-US" sz="2800" u="sng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𝐶𝑜𝑣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𝑥𝑦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:r>
                  <a:rPr lang="en-US" sz="2800" b="1" dirty="0"/>
                  <a:t>Proof:</a:t>
                </a:r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𝐶𝑜𝑣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𝑋𝑦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𝑋</m:t>
                          </m:r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𝑋𝑦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∴</m:t>
                      </m:r>
                      <m:r>
                        <a:rPr lang="en-US" sz="2800" i="1">
                          <a:latin typeface="Cambria Math"/>
                        </a:rPr>
                        <m:t>𝐶𝑜𝑣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𝑥𝑦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.</m:t>
                          </m:r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594360"/>
                <a:ext cx="8229600" cy="5714960"/>
              </a:xfrm>
              <a:blipFill rotWithShape="1">
                <a:blip r:embed="rId2"/>
                <a:stretch>
                  <a:fillRect l="-1704" t="-1601" b="-32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78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332656"/>
                <a:ext cx="8291264" cy="5687144"/>
              </a:xfrm>
            </p:spPr>
            <p:txBody>
              <a:bodyPr/>
              <a:lstStyle/>
              <a:p>
                <a:pPr algn="l" rtl="0"/>
                <a:r>
                  <a:rPr lang="en-US" b="1" u="sng" dirty="0" smtClean="0"/>
                  <a:t>Theorem</a:t>
                </a:r>
              </a:p>
              <a:p>
                <a:pPr marL="0" indent="0" algn="l" rtl="0">
                  <a:buNone/>
                </a:pPr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If 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&amp;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"independent" </a:t>
                </a:r>
                <a:r>
                  <a:rPr lang="en-US" dirty="0" err="1"/>
                  <a:t>r.v.'s</a:t>
                </a:r>
                <a:r>
                  <a:rPr lang="en-US" dirty="0"/>
                  <a:t>, then.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𝑐𝑜𝑣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𝑍𝑒𝑟𝑜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𝑐𝑜𝑣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𝑧𝑒𝑟𝑜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:r>
                  <a:rPr lang="en-US" b="1" dirty="0"/>
                  <a:t>Proof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𝐶𝑜𝑣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>
                          <a:latin typeface="Cambria Math"/>
                        </a:rPr>
                        <m:t> "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indep</m:t>
                      </m:r>
                      <m:r>
                        <a:rPr lang="en-US">
                          <a:latin typeface="Cambria Math"/>
                        </a:rPr>
                        <m:t>"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 . 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𝐸𝑥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𝐸𝑥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𝐸𝑦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𝐸𝑦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𝑍𝑒𝑟𝑜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𝑍𝑒𝑟𝑜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𝑍𝑒𝑟𝑜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332656"/>
                <a:ext cx="8291264" cy="5687144"/>
              </a:xfrm>
              <a:blipFill rotWithShape="1">
                <a:blip r:embed="rId2"/>
                <a:stretch>
                  <a:fillRect l="-1324" t="-85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68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2" y="332656"/>
                <a:ext cx="8147248" cy="6048672"/>
              </a:xfrm>
            </p:spPr>
            <p:txBody>
              <a:bodyPr>
                <a:normAutofit fontScale="92500" lnSpcReduction="20000"/>
              </a:bodyPr>
              <a:lstStyle/>
              <a:p>
                <a:pPr algn="l" rtl="0"/>
                <a:r>
                  <a:rPr lang="en-US" b="1" u="sng" dirty="0" smtClean="0"/>
                  <a:t>Theorem</a:t>
                </a:r>
                <a:endParaRPr lang="en-US" u="sng" dirty="0"/>
              </a:p>
              <a:p>
                <a:pPr marL="0" indent="0" algn="l" rtl="0">
                  <a:buNone/>
                </a:pPr>
                <a:r>
                  <a:rPr lang="en-US" dirty="0"/>
                  <a:t>If 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&amp;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two </a:t>
                </a:r>
                <a:r>
                  <a:rPr lang="en-US" dirty="0" err="1"/>
                  <a:t>r.v.'s</a:t>
                </a:r>
                <a:r>
                  <a:rPr lang="en-US" dirty="0"/>
                  <a:t>, than.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𝑣𝑎𝑟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𝐶𝑜𝑣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𝑣𝑎𝑟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𝐶𝑜𝑣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&amp;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are independent, than: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𝑣𝑎𝑟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∓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Proof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𝑉𝑎𝑟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𝐸𝑥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𝐸𝑦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𝑉𝑎𝑟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𝑉𝑎𝑟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𝑉𝑎𝑟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𝐶𝑜𝑣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 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Similarly;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𝐶𝑜𝑣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2" y="332656"/>
                <a:ext cx="8147248" cy="6048672"/>
              </a:xfrm>
              <a:blipFill rotWithShape="1">
                <a:blip r:embed="rId2"/>
                <a:stretch>
                  <a:fillRect l="-1198" t="-171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6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Correlation of </a:t>
            </a:r>
            <a:r>
              <a:rPr lang="en-US" b="1" u="sng" dirty="0" smtClean="0"/>
              <a:t>distribution</a:t>
            </a:r>
            <a:endParaRPr lang="ar-IQ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447800"/>
                <a:ext cx="7772400" cy="3493368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 &amp; </m:t>
                    </m:r>
                    <m:r>
                      <a:rPr lang="en-US" sz="32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3200" dirty="0"/>
                  <a:t> are two </a:t>
                </a:r>
                <a:r>
                  <a:rPr lang="en-US" sz="3200" dirty="0" err="1"/>
                  <a:t>r.v</a:t>
                </a:r>
                <a:r>
                  <a:rPr lang="en-US" sz="3200" dirty="0"/>
                  <a:t>. s , then</a:t>
                </a:r>
                <a:r>
                  <a:rPr lang="en-US" sz="3200" dirty="0" smtClean="0"/>
                  <a:t>: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𝐶𝑜𝑣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𝑥𝑦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𝐸𝑥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𝐸𝑥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𝐸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𝐸𝑦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447800"/>
                <a:ext cx="7772400" cy="3493368"/>
              </a:xfrm>
              <a:blipFill rotWithShape="1">
                <a:blip r:embed="rId2"/>
                <a:stretch>
                  <a:fillRect l="-1961" t="-192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552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602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Lesson Seven</vt:lpstr>
      <vt:lpstr>PowerPoint Presentation</vt:lpstr>
      <vt:lpstr>PowerPoint Presentation</vt:lpstr>
      <vt:lpstr>PowerPoint Presentation</vt:lpstr>
      <vt:lpstr>Correlation of distribution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Seven</dc:title>
  <dc:creator>DR.Ahmed Saker</dc:creator>
  <cp:lastModifiedBy>DR.Ahmed Saker</cp:lastModifiedBy>
  <cp:revision>9</cp:revision>
  <dcterms:created xsi:type="dcterms:W3CDTF">2019-03-25T21:07:00Z</dcterms:created>
  <dcterms:modified xsi:type="dcterms:W3CDTF">2019-12-26T11:45:02Z</dcterms:modified>
</cp:coreProperties>
</file>