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4.xml" ContentType="application/vnd.openxmlformats-officedocument.presentationml.tag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5.xml" ContentType="application/vnd.openxmlformats-officedocument.presentationml.tag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6.xml" ContentType="application/vnd.openxmlformats-officedocument.presentationml.tags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image" Target="../media/image13.jpg"/><Relationship Id="rId4" Type="http://schemas.openxmlformats.org/officeDocument/2006/relationships/image" Target="../media/image1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image" Target="../media/image13.jpg"/><Relationship Id="rId4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E1B268-055E-4DEF-9E04-AFAF8E6DE3B0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FD39B0E-F749-4B9E-9D31-CE419CC303E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b="1" dirty="0" smtClean="0"/>
            <a:t>التمرد وترك العمل </a:t>
          </a:r>
          <a:endParaRPr lang="en-US" sz="2800" b="1" dirty="0"/>
        </a:p>
      </dgm:t>
    </dgm:pt>
    <dgm:pt modelId="{B91C038D-439B-4C9E-951E-FEBBD1F4DFA4}" type="parTrans" cxnId="{917B915D-DD25-4C2A-9F92-9721D6376C47}">
      <dgm:prSet/>
      <dgm:spPr/>
      <dgm:t>
        <a:bodyPr/>
        <a:lstStyle/>
        <a:p>
          <a:pPr rtl="1"/>
          <a:endParaRPr lang="ar-SA"/>
        </a:p>
      </dgm:t>
    </dgm:pt>
    <dgm:pt modelId="{4F4859AB-BE56-41D0-8D6F-317A0B127FF3}" type="sibTrans" cxnId="{917B915D-DD25-4C2A-9F92-9721D6376C47}">
      <dgm:prSet/>
      <dgm:spPr/>
      <dgm:t>
        <a:bodyPr/>
        <a:lstStyle/>
        <a:p>
          <a:pPr rtl="1"/>
          <a:endParaRPr lang="ar-SA"/>
        </a:p>
      </dgm:t>
    </dgm:pt>
    <dgm:pt modelId="{6C0C019B-414D-4023-93E5-0161FC7065E9}" type="pres">
      <dgm:prSet presAssocID="{FFE1B268-055E-4DEF-9E04-AFAF8E6DE3B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2866A40-6819-458A-B83A-4B6D33F833F6}" type="pres">
      <dgm:prSet presAssocID="{5FD39B0E-F749-4B9E-9D31-CE419CC303EF}" presName="composite" presStyleCnt="0"/>
      <dgm:spPr/>
    </dgm:pt>
    <dgm:pt modelId="{05A72FC4-8F09-4BEE-ABA2-E2C65882A1F4}" type="pres">
      <dgm:prSet presAssocID="{5FD39B0E-F749-4B9E-9D31-CE419CC303EF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58894298-1E07-4084-B128-1601E9E6DB7A}" type="pres">
      <dgm:prSet presAssocID="{5FD39B0E-F749-4B9E-9D31-CE419CC303EF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17B915D-DD25-4C2A-9F92-9721D6376C47}" srcId="{FFE1B268-055E-4DEF-9E04-AFAF8E6DE3B0}" destId="{5FD39B0E-F749-4B9E-9D31-CE419CC303EF}" srcOrd="0" destOrd="0" parTransId="{B91C038D-439B-4C9E-951E-FEBBD1F4DFA4}" sibTransId="{4F4859AB-BE56-41D0-8D6F-317A0B127FF3}"/>
    <dgm:cxn modelId="{D9E58F4F-3BB7-4032-BAAD-D52C9BAEEE0B}" type="presOf" srcId="{5FD39B0E-F749-4B9E-9D31-CE419CC303EF}" destId="{58894298-1E07-4084-B128-1601E9E6DB7A}" srcOrd="0" destOrd="0" presId="urn:microsoft.com/office/officeart/2005/8/layout/vList3#2"/>
    <dgm:cxn modelId="{9FE98DC9-EEC4-4DAB-BF29-13CC259EE36C}" type="presOf" srcId="{FFE1B268-055E-4DEF-9E04-AFAF8E6DE3B0}" destId="{6C0C019B-414D-4023-93E5-0161FC7065E9}" srcOrd="0" destOrd="0" presId="urn:microsoft.com/office/officeart/2005/8/layout/vList3#2"/>
    <dgm:cxn modelId="{CE212EB1-E1A4-46EA-8ACB-0E83C6D5B379}" type="presParOf" srcId="{6C0C019B-414D-4023-93E5-0161FC7065E9}" destId="{62866A40-6819-458A-B83A-4B6D33F833F6}" srcOrd="0" destOrd="0" presId="urn:microsoft.com/office/officeart/2005/8/layout/vList3#2"/>
    <dgm:cxn modelId="{EE7B46E7-DEA4-4AC5-8E1A-9A16A041F060}" type="presParOf" srcId="{62866A40-6819-458A-B83A-4B6D33F833F6}" destId="{05A72FC4-8F09-4BEE-ABA2-E2C65882A1F4}" srcOrd="0" destOrd="0" presId="urn:microsoft.com/office/officeart/2005/8/layout/vList3#2"/>
    <dgm:cxn modelId="{AD43D111-F972-4221-91E8-50A6CB04D2A2}" type="presParOf" srcId="{62866A40-6819-458A-B83A-4B6D33F833F6}" destId="{58894298-1E07-4084-B128-1601E9E6DB7A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0FE023-C57A-4BA4-893D-ECDB093DF453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1928B92-21C6-40B5-B6E1-FA183DCCA05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b="1" dirty="0" smtClean="0"/>
            <a:t>التعـاون بـسـرور </a:t>
          </a:r>
          <a:endParaRPr lang="en-US" sz="2800" b="1" dirty="0"/>
        </a:p>
      </dgm:t>
    </dgm:pt>
    <dgm:pt modelId="{62B1B657-527F-4EA2-A6EA-9077CE9D1B8E}" type="parTrans" cxnId="{5DCEDD5C-8770-4631-9069-ACBA9B596C3C}">
      <dgm:prSet/>
      <dgm:spPr/>
      <dgm:t>
        <a:bodyPr/>
        <a:lstStyle/>
        <a:p>
          <a:pPr rtl="1"/>
          <a:endParaRPr lang="ar-SA"/>
        </a:p>
      </dgm:t>
    </dgm:pt>
    <dgm:pt modelId="{9E07A559-56A0-4A5A-98EB-24AE7E277310}" type="sibTrans" cxnId="{5DCEDD5C-8770-4631-9069-ACBA9B596C3C}">
      <dgm:prSet/>
      <dgm:spPr/>
      <dgm:t>
        <a:bodyPr/>
        <a:lstStyle/>
        <a:p>
          <a:pPr rtl="1"/>
          <a:endParaRPr lang="ar-SA"/>
        </a:p>
      </dgm:t>
    </dgm:pt>
    <dgm:pt modelId="{7DEABD86-208B-446D-8977-1432CE805246}" type="pres">
      <dgm:prSet presAssocID="{E10FE023-C57A-4BA4-893D-ECDB093DF45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66BF042-9ED9-4805-8B8A-293AB892968D}" type="pres">
      <dgm:prSet presAssocID="{11928B92-21C6-40B5-B6E1-FA183DCCA055}" presName="composite" presStyleCnt="0"/>
      <dgm:spPr/>
    </dgm:pt>
    <dgm:pt modelId="{F89C1881-7E49-41FB-A622-81971EA242D3}" type="pres">
      <dgm:prSet presAssocID="{11928B92-21C6-40B5-B6E1-FA183DCCA055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CAC661FC-93D9-4A1F-9D7C-1B782583DD9B}" type="pres">
      <dgm:prSet presAssocID="{11928B92-21C6-40B5-B6E1-FA183DCCA055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69AE198-8891-42BB-9260-4D4704D4202A}" type="presOf" srcId="{E10FE023-C57A-4BA4-893D-ECDB093DF453}" destId="{7DEABD86-208B-446D-8977-1432CE805246}" srcOrd="0" destOrd="0" presId="urn:microsoft.com/office/officeart/2005/8/layout/vList3#5"/>
    <dgm:cxn modelId="{5DCEDD5C-8770-4631-9069-ACBA9B596C3C}" srcId="{E10FE023-C57A-4BA4-893D-ECDB093DF453}" destId="{11928B92-21C6-40B5-B6E1-FA183DCCA055}" srcOrd="0" destOrd="0" parTransId="{62B1B657-527F-4EA2-A6EA-9077CE9D1B8E}" sibTransId="{9E07A559-56A0-4A5A-98EB-24AE7E277310}"/>
    <dgm:cxn modelId="{59517150-25B9-47B3-83B3-AD7EDDFABD54}" type="presOf" srcId="{11928B92-21C6-40B5-B6E1-FA183DCCA055}" destId="{CAC661FC-93D9-4A1F-9D7C-1B782583DD9B}" srcOrd="0" destOrd="0" presId="urn:microsoft.com/office/officeart/2005/8/layout/vList3#5"/>
    <dgm:cxn modelId="{135C4522-0DF6-4960-A0DD-D72C619C1D37}" type="presParOf" srcId="{7DEABD86-208B-446D-8977-1432CE805246}" destId="{166BF042-9ED9-4805-8B8A-293AB892968D}" srcOrd="0" destOrd="0" presId="urn:microsoft.com/office/officeart/2005/8/layout/vList3#5"/>
    <dgm:cxn modelId="{7E9E114B-1E26-446D-A67F-F60A88A3C823}" type="presParOf" srcId="{166BF042-9ED9-4805-8B8A-293AB892968D}" destId="{F89C1881-7E49-41FB-A622-81971EA242D3}" srcOrd="0" destOrd="0" presId="urn:microsoft.com/office/officeart/2005/8/layout/vList3#5"/>
    <dgm:cxn modelId="{3BCBAB76-4427-49B5-ACE7-5AF127E8A7A6}" type="presParOf" srcId="{166BF042-9ED9-4805-8B8A-293AB892968D}" destId="{CAC661FC-93D9-4A1F-9D7C-1B782583DD9B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8D37A1-8DB5-4E12-BB9C-9283B4142C13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1C4FC2C-F16C-439D-837B-786CDFF20B7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b="1" dirty="0" smtClean="0"/>
            <a:t>الالتزام الـصـادق </a:t>
          </a:r>
          <a:endParaRPr lang="en-US" sz="2800" b="1" dirty="0" smtClean="0"/>
        </a:p>
      </dgm:t>
    </dgm:pt>
    <dgm:pt modelId="{F157B07E-4CD5-4EC0-97C9-0A7556960D83}" type="parTrans" cxnId="{5137FA8B-353B-4D8B-BCAE-A49D3DDF2AED}">
      <dgm:prSet/>
      <dgm:spPr/>
      <dgm:t>
        <a:bodyPr/>
        <a:lstStyle/>
        <a:p>
          <a:pPr rtl="1"/>
          <a:endParaRPr lang="ar-SA"/>
        </a:p>
      </dgm:t>
    </dgm:pt>
    <dgm:pt modelId="{76D3CF24-67BA-4585-8119-50F4CEBF3378}" type="sibTrans" cxnId="{5137FA8B-353B-4D8B-BCAE-A49D3DDF2AED}">
      <dgm:prSet/>
      <dgm:spPr/>
      <dgm:t>
        <a:bodyPr/>
        <a:lstStyle/>
        <a:p>
          <a:pPr rtl="1"/>
          <a:endParaRPr lang="ar-SA"/>
        </a:p>
      </dgm:t>
    </dgm:pt>
    <dgm:pt modelId="{F625EC54-659B-4CEE-8EC3-32F28CACB9E2}" type="pres">
      <dgm:prSet presAssocID="{E58D37A1-8DB5-4E12-BB9C-9283B4142C1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FE756E4-1579-41C4-B1C6-638649927593}" type="pres">
      <dgm:prSet presAssocID="{A1C4FC2C-F16C-439D-837B-786CDFF20B70}" presName="composite" presStyleCnt="0"/>
      <dgm:spPr/>
    </dgm:pt>
    <dgm:pt modelId="{6149BAD7-F2D1-4B67-A92B-7C2E6158F1F1}" type="pres">
      <dgm:prSet presAssocID="{A1C4FC2C-F16C-439D-837B-786CDFF20B70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65584EAF-FFF4-4D4D-9348-4AC63A18C4E3}" type="pres">
      <dgm:prSet presAssocID="{A1C4FC2C-F16C-439D-837B-786CDFF20B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137FA8B-353B-4D8B-BCAE-A49D3DDF2AED}" srcId="{E58D37A1-8DB5-4E12-BB9C-9283B4142C13}" destId="{A1C4FC2C-F16C-439D-837B-786CDFF20B70}" srcOrd="0" destOrd="0" parTransId="{F157B07E-4CD5-4EC0-97C9-0A7556960D83}" sibTransId="{76D3CF24-67BA-4585-8119-50F4CEBF3378}"/>
    <dgm:cxn modelId="{90807F12-32C2-48CE-9688-A0E4D80F4BC5}" type="presOf" srcId="{E58D37A1-8DB5-4E12-BB9C-9283B4142C13}" destId="{F625EC54-659B-4CEE-8EC3-32F28CACB9E2}" srcOrd="0" destOrd="0" presId="urn:microsoft.com/office/officeart/2005/8/layout/vList3#6"/>
    <dgm:cxn modelId="{7B377343-F71D-463B-9669-64AAF5CA1D86}" type="presOf" srcId="{A1C4FC2C-F16C-439D-837B-786CDFF20B70}" destId="{65584EAF-FFF4-4D4D-9348-4AC63A18C4E3}" srcOrd="0" destOrd="0" presId="urn:microsoft.com/office/officeart/2005/8/layout/vList3#6"/>
    <dgm:cxn modelId="{A766527C-C66B-42AD-BFFF-DE0EBB93A80A}" type="presParOf" srcId="{F625EC54-659B-4CEE-8EC3-32F28CACB9E2}" destId="{FFE756E4-1579-41C4-B1C6-638649927593}" srcOrd="0" destOrd="0" presId="urn:microsoft.com/office/officeart/2005/8/layout/vList3#6"/>
    <dgm:cxn modelId="{A98D4B5D-A689-48F0-A4A8-ABFFC825AAB5}" type="presParOf" srcId="{FFE756E4-1579-41C4-B1C6-638649927593}" destId="{6149BAD7-F2D1-4B67-A92B-7C2E6158F1F1}" srcOrd="0" destOrd="0" presId="urn:microsoft.com/office/officeart/2005/8/layout/vList3#6"/>
    <dgm:cxn modelId="{BC0D7BB7-B56F-417C-B32F-D4500E64CCEC}" type="presParOf" srcId="{FFE756E4-1579-41C4-B1C6-638649927593}" destId="{65584EAF-FFF4-4D4D-9348-4AC63A18C4E3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6AED163-BFE3-4051-BEF1-1484C1EF01D3}" type="doc">
      <dgm:prSet loTypeId="urn:microsoft.com/office/officeart/2005/8/layout/vList3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8B7528B-5F29-4134-A9FE-20012629B58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b="1" dirty="0" smtClean="0"/>
            <a:t>الإثارة الإبداعية </a:t>
          </a:r>
          <a:endParaRPr lang="en-US" sz="2800" b="1" dirty="0"/>
        </a:p>
      </dgm:t>
    </dgm:pt>
    <dgm:pt modelId="{C2348EFE-6EB1-4B1F-8FF2-C64D8BC9513B}" type="parTrans" cxnId="{1D674766-643B-47DF-A1F9-B4C806FC5ADB}">
      <dgm:prSet/>
      <dgm:spPr/>
      <dgm:t>
        <a:bodyPr/>
        <a:lstStyle/>
        <a:p>
          <a:pPr rtl="1"/>
          <a:endParaRPr lang="ar-SA"/>
        </a:p>
      </dgm:t>
    </dgm:pt>
    <dgm:pt modelId="{87EAF5D1-A729-46CD-AA75-5B84FB12580A}" type="sibTrans" cxnId="{1D674766-643B-47DF-A1F9-B4C806FC5ADB}">
      <dgm:prSet/>
      <dgm:spPr/>
      <dgm:t>
        <a:bodyPr/>
        <a:lstStyle/>
        <a:p>
          <a:pPr rtl="1"/>
          <a:endParaRPr lang="ar-SA"/>
        </a:p>
      </dgm:t>
    </dgm:pt>
    <dgm:pt modelId="{D60CF574-C564-4678-8502-87C896925E8B}" type="pres">
      <dgm:prSet presAssocID="{B6AED163-BFE3-4051-BEF1-1484C1EF01D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1C12DA8-2038-468A-BBE2-296657FF681E}" type="pres">
      <dgm:prSet presAssocID="{28B7528B-5F29-4134-A9FE-20012629B589}" presName="composite" presStyleCnt="0"/>
      <dgm:spPr/>
    </dgm:pt>
    <dgm:pt modelId="{C006D585-9672-4661-9DE9-750E475C7464}" type="pres">
      <dgm:prSet presAssocID="{28B7528B-5F29-4134-A9FE-20012629B589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548E250C-93B9-484D-9C57-835FDC5EADDE}" type="pres">
      <dgm:prSet presAssocID="{28B7528B-5F29-4134-A9FE-20012629B589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9335EB1-4549-4492-A07C-B31F514D64B3}" type="presOf" srcId="{28B7528B-5F29-4134-A9FE-20012629B589}" destId="{548E250C-93B9-484D-9C57-835FDC5EADDE}" srcOrd="0" destOrd="0" presId="urn:microsoft.com/office/officeart/2005/8/layout/vList3#7"/>
    <dgm:cxn modelId="{1D674766-643B-47DF-A1F9-B4C806FC5ADB}" srcId="{B6AED163-BFE3-4051-BEF1-1484C1EF01D3}" destId="{28B7528B-5F29-4134-A9FE-20012629B589}" srcOrd="0" destOrd="0" parTransId="{C2348EFE-6EB1-4B1F-8FF2-C64D8BC9513B}" sibTransId="{87EAF5D1-A729-46CD-AA75-5B84FB12580A}"/>
    <dgm:cxn modelId="{FC6C4F9F-EAF9-4508-A2BF-C28B9D43873D}" type="presOf" srcId="{B6AED163-BFE3-4051-BEF1-1484C1EF01D3}" destId="{D60CF574-C564-4678-8502-87C896925E8B}" srcOrd="0" destOrd="0" presId="urn:microsoft.com/office/officeart/2005/8/layout/vList3#7"/>
    <dgm:cxn modelId="{64782D3F-C354-4BE1-9DE5-0668A0548A2F}" type="presParOf" srcId="{D60CF574-C564-4678-8502-87C896925E8B}" destId="{D1C12DA8-2038-468A-BBE2-296657FF681E}" srcOrd="0" destOrd="0" presId="urn:microsoft.com/office/officeart/2005/8/layout/vList3#7"/>
    <dgm:cxn modelId="{F7F25708-ABCC-4E46-95F0-A289F73BC3A6}" type="presParOf" srcId="{D1C12DA8-2038-468A-BBE2-296657FF681E}" destId="{C006D585-9672-4661-9DE9-750E475C7464}" srcOrd="0" destOrd="0" presId="urn:microsoft.com/office/officeart/2005/8/layout/vList3#7"/>
    <dgm:cxn modelId="{B6648223-564B-4B01-91DF-1060F1412E86}" type="presParOf" srcId="{D1C12DA8-2038-468A-BBE2-296657FF681E}" destId="{548E250C-93B9-484D-9C57-835FDC5EADDE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6CE6A7E-4602-4884-AC64-BF1AE1EF423A}" type="doc">
      <dgm:prSet loTypeId="urn:microsoft.com/office/officeart/2005/8/layout/funnel1" loCatId="process" qsTypeId="urn:microsoft.com/office/officeart/2005/8/quickstyle/3d7" qsCatId="3D" csTypeId="urn:microsoft.com/office/officeart/2005/8/colors/colorful3" csCatId="colorful" phldr="1"/>
      <dgm:spPr/>
    </dgm:pt>
    <dgm:pt modelId="{67E5F0AA-CCE3-4BB5-97B3-864E9BBCF8C4}">
      <dgm:prSet phldrT="[Text]" custT="1"/>
      <dgm:spPr/>
      <dgm:t>
        <a:bodyPr/>
        <a:lstStyle/>
        <a:p>
          <a:pPr rtl="1"/>
          <a:r>
            <a:rPr lang="en-US" sz="1600" b="1" smtClean="0"/>
            <a:t>Being true to yourself </a:t>
          </a:r>
          <a:r>
            <a:rPr lang="ar-SA" sz="1600" b="1" smtClean="0"/>
            <a:t>الصدق مع الذات</a:t>
          </a:r>
          <a:endParaRPr lang="ar-SA" sz="1600" b="1" dirty="0"/>
        </a:p>
      </dgm:t>
    </dgm:pt>
    <dgm:pt modelId="{6884D8C3-A4F2-45DD-AD03-5B869F168584}" type="parTrans" cxnId="{75DBA343-BBD7-481F-8A16-C885B2F160F3}">
      <dgm:prSet/>
      <dgm:spPr/>
      <dgm:t>
        <a:bodyPr/>
        <a:lstStyle/>
        <a:p>
          <a:pPr rtl="1"/>
          <a:endParaRPr lang="ar-SA"/>
        </a:p>
      </dgm:t>
    </dgm:pt>
    <dgm:pt modelId="{C3801E2B-2594-4E5F-95DA-804EBDB33390}" type="sibTrans" cxnId="{75DBA343-BBD7-481F-8A16-C885B2F160F3}">
      <dgm:prSet/>
      <dgm:spPr/>
      <dgm:t>
        <a:bodyPr/>
        <a:lstStyle/>
        <a:p>
          <a:pPr rtl="1"/>
          <a:endParaRPr lang="ar-SA"/>
        </a:p>
      </dgm:t>
    </dgm:pt>
    <dgm:pt modelId="{A00732B7-4720-4AA0-B383-EDCD80303DCD}">
      <dgm:prSet phldrT="[Text]" custT="1"/>
      <dgm:spPr/>
      <dgm:t>
        <a:bodyPr/>
        <a:lstStyle/>
        <a:p>
          <a:pPr rtl="1"/>
          <a:r>
            <a:rPr lang="en-US" sz="1600" b="1" dirty="0" smtClean="0"/>
            <a:t>Integrity</a:t>
          </a:r>
        </a:p>
        <a:p>
          <a:pPr rtl="1"/>
          <a:r>
            <a:rPr lang="ar-SA" sz="1600" b="1" dirty="0" smtClean="0"/>
            <a:t>التكامل بين ما تفكر فيه وتشعر به وما تقول او تفعل</a:t>
          </a:r>
          <a:r>
            <a:rPr lang="en-US" sz="1600" b="1" dirty="0" smtClean="0"/>
            <a:t> </a:t>
          </a:r>
          <a:endParaRPr lang="ar-SA" sz="1600" b="1" dirty="0"/>
        </a:p>
      </dgm:t>
    </dgm:pt>
    <dgm:pt modelId="{AE77BED2-C87E-4076-84C3-48A319C20D1F}" type="parTrans" cxnId="{70C0DD99-CAC9-4F24-8D2B-D68D6D6BA252}">
      <dgm:prSet/>
      <dgm:spPr/>
      <dgm:t>
        <a:bodyPr/>
        <a:lstStyle/>
        <a:p>
          <a:pPr rtl="1"/>
          <a:endParaRPr lang="ar-SA"/>
        </a:p>
      </dgm:t>
    </dgm:pt>
    <dgm:pt modelId="{2FAB5C7B-6CE9-4570-B30D-E62F62ED73A2}" type="sibTrans" cxnId="{70C0DD99-CAC9-4F24-8D2B-D68D6D6BA252}">
      <dgm:prSet/>
      <dgm:spPr/>
      <dgm:t>
        <a:bodyPr/>
        <a:lstStyle/>
        <a:p>
          <a:pPr rtl="1"/>
          <a:endParaRPr lang="ar-SA"/>
        </a:p>
      </dgm:t>
    </dgm:pt>
    <dgm:pt modelId="{AEE60156-C2FD-41D1-B133-A07A4AF8A521}">
      <dgm:prSet phldrT="[Text]" custT="1"/>
      <dgm:spPr/>
      <dgm:t>
        <a:bodyPr/>
        <a:lstStyle/>
        <a:p>
          <a:pPr rtl="1"/>
          <a:r>
            <a:rPr lang="en-US" sz="2000" b="1" dirty="0" smtClean="0"/>
            <a:t>AUTHENTICITY</a:t>
          </a:r>
          <a:r>
            <a:rPr lang="ar-SA" sz="2000" b="1" dirty="0" smtClean="0"/>
            <a:t> الأصالة</a:t>
          </a:r>
          <a:endParaRPr lang="ar-SA" sz="2000" b="1" dirty="0"/>
        </a:p>
      </dgm:t>
    </dgm:pt>
    <dgm:pt modelId="{4ACC3ED9-6ABE-4BD5-A0A5-2C6F89BE8483}" type="parTrans" cxnId="{AC9CD501-BA6F-493E-864D-AE2348B61465}">
      <dgm:prSet/>
      <dgm:spPr/>
      <dgm:t>
        <a:bodyPr/>
        <a:lstStyle/>
        <a:p>
          <a:pPr rtl="1"/>
          <a:endParaRPr lang="ar-SA"/>
        </a:p>
      </dgm:t>
    </dgm:pt>
    <dgm:pt modelId="{87228377-3FC7-421C-AD7D-DA95A34023CC}" type="sibTrans" cxnId="{AC9CD501-BA6F-493E-864D-AE2348B61465}">
      <dgm:prSet/>
      <dgm:spPr/>
      <dgm:t>
        <a:bodyPr/>
        <a:lstStyle/>
        <a:p>
          <a:pPr rtl="1"/>
          <a:endParaRPr lang="ar-SA"/>
        </a:p>
      </dgm:t>
    </dgm:pt>
    <dgm:pt modelId="{7765348C-F8F7-4E63-9500-A7F0DBC86D57}">
      <dgm:prSet phldrT="[Text]" custT="1"/>
      <dgm:spPr/>
      <dgm:t>
        <a:bodyPr/>
        <a:lstStyle/>
        <a:p>
          <a:pPr rtl="1"/>
          <a:r>
            <a:rPr lang="en-US" sz="1400" b="1" dirty="0" smtClean="0"/>
            <a:t>Making values base choices </a:t>
          </a:r>
          <a:r>
            <a:rPr lang="ar-SA" sz="1400" b="1" dirty="0" smtClean="0"/>
            <a:t>الاعتماد على القيم عند اتخاذ القرار</a:t>
          </a:r>
          <a:r>
            <a:rPr lang="en-US" sz="1400" b="1" dirty="0" smtClean="0"/>
            <a:t> </a:t>
          </a:r>
          <a:endParaRPr lang="ar-SA" sz="1400" b="1" dirty="0"/>
        </a:p>
      </dgm:t>
    </dgm:pt>
    <dgm:pt modelId="{62466A45-24EC-479B-ABE5-CB2380986D04}" type="parTrans" cxnId="{E67F4DCC-5666-4A9D-B069-AE1D5071AF65}">
      <dgm:prSet/>
      <dgm:spPr/>
      <dgm:t>
        <a:bodyPr/>
        <a:lstStyle/>
        <a:p>
          <a:pPr rtl="1"/>
          <a:endParaRPr lang="ar-SA"/>
        </a:p>
      </dgm:t>
    </dgm:pt>
    <dgm:pt modelId="{E4F8F4FE-14B3-4D04-8CF1-A915C7835A80}" type="sibTrans" cxnId="{E67F4DCC-5666-4A9D-B069-AE1D5071AF65}">
      <dgm:prSet/>
      <dgm:spPr/>
      <dgm:t>
        <a:bodyPr/>
        <a:lstStyle/>
        <a:p>
          <a:pPr rtl="1"/>
          <a:endParaRPr lang="ar-SA"/>
        </a:p>
      </dgm:t>
    </dgm:pt>
    <dgm:pt modelId="{C17C464F-6447-4C31-B112-732136BEE601}" type="pres">
      <dgm:prSet presAssocID="{96CE6A7E-4602-4884-AC64-BF1AE1EF423A}" presName="Name0" presStyleCnt="0">
        <dgm:presLayoutVars>
          <dgm:chMax val="4"/>
          <dgm:resizeHandles val="exact"/>
        </dgm:presLayoutVars>
      </dgm:prSet>
      <dgm:spPr/>
    </dgm:pt>
    <dgm:pt modelId="{B5B4F415-B3DA-4E10-9627-CDD5F8C28B8D}" type="pres">
      <dgm:prSet presAssocID="{96CE6A7E-4602-4884-AC64-BF1AE1EF423A}" presName="ellipse" presStyleLbl="trBgShp" presStyleIdx="0" presStyleCnt="1"/>
      <dgm:spPr/>
    </dgm:pt>
    <dgm:pt modelId="{CC72013F-1065-40B3-8B9D-602415D12F15}" type="pres">
      <dgm:prSet presAssocID="{96CE6A7E-4602-4884-AC64-BF1AE1EF423A}" presName="arrow1" presStyleLbl="fgShp" presStyleIdx="0" presStyleCnt="1"/>
      <dgm:spPr/>
    </dgm:pt>
    <dgm:pt modelId="{6B5F2EBD-8D49-41E3-A997-6AF3FE763B45}" type="pres">
      <dgm:prSet presAssocID="{96CE6A7E-4602-4884-AC64-BF1AE1EF423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98A0E-EA1E-4B4D-BCEF-0D4516E52876}" type="pres">
      <dgm:prSet presAssocID="{A00732B7-4720-4AA0-B383-EDCD80303DC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D58E8-9C62-4A60-A088-E434184FE02C}" type="pres">
      <dgm:prSet presAssocID="{7765348C-F8F7-4E63-9500-A7F0DBC86D57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B2A64-4E5B-4ED2-A8DA-AF217A91E95A}" type="pres">
      <dgm:prSet presAssocID="{AEE60156-C2FD-41D1-B133-A07A4AF8A52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D9C37-E3D9-4385-809B-38704A87A5C5}" type="pres">
      <dgm:prSet presAssocID="{96CE6A7E-4602-4884-AC64-BF1AE1EF423A}" presName="funnel" presStyleLbl="trAlignAcc1" presStyleIdx="0" presStyleCnt="1"/>
      <dgm:spPr/>
    </dgm:pt>
  </dgm:ptLst>
  <dgm:cxnLst>
    <dgm:cxn modelId="{532282AA-3E71-4AD7-AE70-0A030ACF9413}" type="presOf" srcId="{7765348C-F8F7-4E63-9500-A7F0DBC86D57}" destId="{42098A0E-EA1E-4B4D-BCEF-0D4516E52876}" srcOrd="0" destOrd="0" presId="urn:microsoft.com/office/officeart/2005/8/layout/funnel1"/>
    <dgm:cxn modelId="{AC9CD501-BA6F-493E-864D-AE2348B61465}" srcId="{96CE6A7E-4602-4884-AC64-BF1AE1EF423A}" destId="{AEE60156-C2FD-41D1-B133-A07A4AF8A521}" srcOrd="3" destOrd="0" parTransId="{4ACC3ED9-6ABE-4BD5-A0A5-2C6F89BE8483}" sibTransId="{87228377-3FC7-421C-AD7D-DA95A34023CC}"/>
    <dgm:cxn modelId="{99A2F754-4AF8-4AEB-B296-8E513779E98D}" type="presOf" srcId="{96CE6A7E-4602-4884-AC64-BF1AE1EF423A}" destId="{C17C464F-6447-4C31-B112-732136BEE601}" srcOrd="0" destOrd="0" presId="urn:microsoft.com/office/officeart/2005/8/layout/funnel1"/>
    <dgm:cxn modelId="{F032310B-6BE4-415C-A8A8-1E77EA9566EE}" type="presOf" srcId="{AEE60156-C2FD-41D1-B133-A07A4AF8A521}" destId="{6B5F2EBD-8D49-41E3-A997-6AF3FE763B45}" srcOrd="0" destOrd="0" presId="urn:microsoft.com/office/officeart/2005/8/layout/funnel1"/>
    <dgm:cxn modelId="{0006136D-D985-426D-9C6C-00EFA0D2A2F3}" type="presOf" srcId="{A00732B7-4720-4AA0-B383-EDCD80303DCD}" destId="{ADFD58E8-9C62-4A60-A088-E434184FE02C}" srcOrd="0" destOrd="0" presId="urn:microsoft.com/office/officeart/2005/8/layout/funnel1"/>
    <dgm:cxn modelId="{75DBA343-BBD7-481F-8A16-C885B2F160F3}" srcId="{96CE6A7E-4602-4884-AC64-BF1AE1EF423A}" destId="{67E5F0AA-CCE3-4BB5-97B3-864E9BBCF8C4}" srcOrd="0" destOrd="0" parTransId="{6884D8C3-A4F2-45DD-AD03-5B869F168584}" sibTransId="{C3801E2B-2594-4E5F-95DA-804EBDB33390}"/>
    <dgm:cxn modelId="{20158687-7BCC-44F0-9756-45777CA940FE}" type="presOf" srcId="{67E5F0AA-CCE3-4BB5-97B3-864E9BBCF8C4}" destId="{41BB2A64-4E5B-4ED2-A8DA-AF217A91E95A}" srcOrd="0" destOrd="0" presId="urn:microsoft.com/office/officeart/2005/8/layout/funnel1"/>
    <dgm:cxn modelId="{E67F4DCC-5666-4A9D-B069-AE1D5071AF65}" srcId="{96CE6A7E-4602-4884-AC64-BF1AE1EF423A}" destId="{7765348C-F8F7-4E63-9500-A7F0DBC86D57}" srcOrd="2" destOrd="0" parTransId="{62466A45-24EC-479B-ABE5-CB2380986D04}" sibTransId="{E4F8F4FE-14B3-4D04-8CF1-A915C7835A80}"/>
    <dgm:cxn modelId="{70C0DD99-CAC9-4F24-8D2B-D68D6D6BA252}" srcId="{96CE6A7E-4602-4884-AC64-BF1AE1EF423A}" destId="{A00732B7-4720-4AA0-B383-EDCD80303DCD}" srcOrd="1" destOrd="0" parTransId="{AE77BED2-C87E-4076-84C3-48A319C20D1F}" sibTransId="{2FAB5C7B-6CE9-4570-B30D-E62F62ED73A2}"/>
    <dgm:cxn modelId="{045BBA37-EB50-4BA4-9912-ECD1C535849D}" type="presParOf" srcId="{C17C464F-6447-4C31-B112-732136BEE601}" destId="{B5B4F415-B3DA-4E10-9627-CDD5F8C28B8D}" srcOrd="0" destOrd="0" presId="urn:microsoft.com/office/officeart/2005/8/layout/funnel1"/>
    <dgm:cxn modelId="{07396CCD-68FA-46BE-9317-269C73D3B83B}" type="presParOf" srcId="{C17C464F-6447-4C31-B112-732136BEE601}" destId="{CC72013F-1065-40B3-8B9D-602415D12F15}" srcOrd="1" destOrd="0" presId="urn:microsoft.com/office/officeart/2005/8/layout/funnel1"/>
    <dgm:cxn modelId="{740BAE03-B8DF-4432-ADF9-6F316AF6F2D8}" type="presParOf" srcId="{C17C464F-6447-4C31-B112-732136BEE601}" destId="{6B5F2EBD-8D49-41E3-A997-6AF3FE763B45}" srcOrd="2" destOrd="0" presId="urn:microsoft.com/office/officeart/2005/8/layout/funnel1"/>
    <dgm:cxn modelId="{D26EA0F4-BD31-420C-826A-C74C8038F66D}" type="presParOf" srcId="{C17C464F-6447-4C31-B112-732136BEE601}" destId="{42098A0E-EA1E-4B4D-BCEF-0D4516E52876}" srcOrd="3" destOrd="0" presId="urn:microsoft.com/office/officeart/2005/8/layout/funnel1"/>
    <dgm:cxn modelId="{7B32D69E-7B58-4CA2-90F0-BDFB24DC576F}" type="presParOf" srcId="{C17C464F-6447-4C31-B112-732136BEE601}" destId="{ADFD58E8-9C62-4A60-A088-E434184FE02C}" srcOrd="4" destOrd="0" presId="urn:microsoft.com/office/officeart/2005/8/layout/funnel1"/>
    <dgm:cxn modelId="{2F2BEBAE-D949-42F8-918E-D547DB9ABF84}" type="presParOf" srcId="{C17C464F-6447-4C31-B112-732136BEE601}" destId="{41BB2A64-4E5B-4ED2-A8DA-AF217A91E95A}" srcOrd="5" destOrd="0" presId="urn:microsoft.com/office/officeart/2005/8/layout/funnel1"/>
    <dgm:cxn modelId="{5527538D-9DD3-48DA-980D-AB2D316264DA}" type="presParOf" srcId="{C17C464F-6447-4C31-B112-732136BEE601}" destId="{CCCD9C37-E3D9-4385-809B-38704A87A5C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B41DD09-9233-472D-8AA3-A6578ACE81C8}" type="doc">
      <dgm:prSet loTypeId="urn:microsoft.com/office/officeart/2005/8/layout/hList7" loCatId="list" qsTypeId="urn:microsoft.com/office/officeart/2005/8/quickstyle/3d3" qsCatId="3D" csTypeId="urn:microsoft.com/office/officeart/2005/8/colors/colorful1" csCatId="colorful" phldr="1"/>
      <dgm:spPr/>
    </dgm:pt>
    <dgm:pt modelId="{B8F69FA5-2FDD-4E7B-827B-77ECD89FC454}">
      <dgm:prSet phldrT="[Text]"/>
      <dgm:spPr/>
      <dgm:t>
        <a:bodyPr/>
        <a:lstStyle/>
        <a:p>
          <a:pPr rtl="1"/>
          <a:r>
            <a:rPr lang="ar-SA" b="1" dirty="0" smtClean="0"/>
            <a:t>الوعي الذاتي</a:t>
          </a:r>
        </a:p>
        <a:p>
          <a:pPr rtl="1"/>
          <a:endParaRPr lang="ar-SA" dirty="0"/>
        </a:p>
      </dgm:t>
    </dgm:pt>
    <dgm:pt modelId="{EA283122-BD5E-4B39-8AD3-DFC95E12C3D1}" type="parTrans" cxnId="{90D4A88E-2D44-4CB6-9107-004B0FCF7594}">
      <dgm:prSet/>
      <dgm:spPr/>
      <dgm:t>
        <a:bodyPr/>
        <a:lstStyle/>
        <a:p>
          <a:pPr rtl="1"/>
          <a:endParaRPr lang="ar-SA"/>
        </a:p>
      </dgm:t>
    </dgm:pt>
    <dgm:pt modelId="{F8CAB17F-507F-4C66-A71C-21BC6F44D376}" type="sibTrans" cxnId="{90D4A88E-2D44-4CB6-9107-004B0FCF7594}">
      <dgm:prSet/>
      <dgm:spPr/>
      <dgm:t>
        <a:bodyPr/>
        <a:lstStyle/>
        <a:p>
          <a:pPr rtl="1"/>
          <a:endParaRPr lang="ar-SA"/>
        </a:p>
      </dgm:t>
    </dgm:pt>
    <dgm:pt modelId="{DFDD4986-3322-4A97-8785-0FB5FCBF9C22}">
      <dgm:prSet phldrT="[Text]"/>
      <dgm:spPr/>
      <dgm:t>
        <a:bodyPr/>
        <a:lstStyle/>
        <a:p>
          <a:pPr rtl="1"/>
          <a:r>
            <a:rPr lang="ar-SA" b="1" smtClean="0"/>
            <a:t>المعالجة المتوازنة</a:t>
          </a:r>
          <a:endParaRPr lang="ar-SA" b="1" dirty="0"/>
        </a:p>
      </dgm:t>
    </dgm:pt>
    <dgm:pt modelId="{E95F3568-9AA3-411E-8CA2-599EA334FC02}" type="parTrans" cxnId="{223BF4F8-4EE6-4CDC-8E5F-BAC9AE7B7ECD}">
      <dgm:prSet/>
      <dgm:spPr/>
      <dgm:t>
        <a:bodyPr/>
        <a:lstStyle/>
        <a:p>
          <a:pPr rtl="1"/>
          <a:endParaRPr lang="ar-SA"/>
        </a:p>
      </dgm:t>
    </dgm:pt>
    <dgm:pt modelId="{DFA4CECD-4C94-44F4-AFCE-E51571D3AA3C}" type="sibTrans" cxnId="{223BF4F8-4EE6-4CDC-8E5F-BAC9AE7B7ECD}">
      <dgm:prSet/>
      <dgm:spPr/>
      <dgm:t>
        <a:bodyPr/>
        <a:lstStyle/>
        <a:p>
          <a:pPr rtl="1"/>
          <a:endParaRPr lang="ar-SA"/>
        </a:p>
      </dgm:t>
    </dgm:pt>
    <dgm:pt modelId="{EF30E9E3-D5BB-49DE-8D45-AEF598AD971A}">
      <dgm:prSet phldrT="[Text]"/>
      <dgm:spPr/>
      <dgm:t>
        <a:bodyPr/>
        <a:lstStyle/>
        <a:p>
          <a:pPr rtl="1"/>
          <a:r>
            <a:rPr lang="ar-SA" b="1" smtClean="0"/>
            <a:t>الأخلاقيات العالية</a:t>
          </a:r>
          <a:endParaRPr lang="ar-SA" b="1" dirty="0"/>
        </a:p>
      </dgm:t>
    </dgm:pt>
    <dgm:pt modelId="{B98A14DA-FB33-4102-85CD-70B2378DFD12}" type="parTrans" cxnId="{E6E2D243-B6E3-4F13-B180-032892D48AF7}">
      <dgm:prSet/>
      <dgm:spPr/>
      <dgm:t>
        <a:bodyPr/>
        <a:lstStyle/>
        <a:p>
          <a:pPr rtl="1"/>
          <a:endParaRPr lang="ar-SA"/>
        </a:p>
      </dgm:t>
    </dgm:pt>
    <dgm:pt modelId="{AB3FCEE8-FCB4-4797-BBB0-83EC1203F29B}" type="sibTrans" cxnId="{E6E2D243-B6E3-4F13-B180-032892D48AF7}">
      <dgm:prSet/>
      <dgm:spPr/>
      <dgm:t>
        <a:bodyPr/>
        <a:lstStyle/>
        <a:p>
          <a:pPr rtl="1"/>
          <a:endParaRPr lang="ar-SA"/>
        </a:p>
      </dgm:t>
    </dgm:pt>
    <dgm:pt modelId="{5ACAFFB7-F724-456E-9F8B-0378AEFBF352}">
      <dgm:prSet/>
      <dgm:spPr/>
      <dgm:t>
        <a:bodyPr/>
        <a:lstStyle/>
        <a:p>
          <a:pPr rtl="1"/>
          <a:r>
            <a:rPr lang="ar-SA" b="1" smtClean="0"/>
            <a:t>الشفافية في العلاقات </a:t>
          </a:r>
          <a:endParaRPr lang="ar-SA" b="1" dirty="0"/>
        </a:p>
      </dgm:t>
    </dgm:pt>
    <dgm:pt modelId="{F00DE1D0-8B20-4D41-9680-38231E165BEB}" type="parTrans" cxnId="{D3BA29DB-82D3-4D93-9324-98B27FDC1852}">
      <dgm:prSet/>
      <dgm:spPr/>
      <dgm:t>
        <a:bodyPr/>
        <a:lstStyle/>
        <a:p>
          <a:pPr rtl="1"/>
          <a:endParaRPr lang="ar-SA"/>
        </a:p>
      </dgm:t>
    </dgm:pt>
    <dgm:pt modelId="{F0C4CD4E-EE5A-4FB9-841C-128525E60266}" type="sibTrans" cxnId="{D3BA29DB-82D3-4D93-9324-98B27FDC1852}">
      <dgm:prSet/>
      <dgm:spPr/>
      <dgm:t>
        <a:bodyPr/>
        <a:lstStyle/>
        <a:p>
          <a:pPr rtl="1"/>
          <a:endParaRPr lang="ar-SA"/>
        </a:p>
      </dgm:t>
    </dgm:pt>
    <dgm:pt modelId="{DA7CBC04-CCE1-499D-B3DF-770345BFCD9E}" type="pres">
      <dgm:prSet presAssocID="{2B41DD09-9233-472D-8AA3-A6578ACE81C8}" presName="Name0" presStyleCnt="0">
        <dgm:presLayoutVars>
          <dgm:dir/>
          <dgm:resizeHandles val="exact"/>
        </dgm:presLayoutVars>
      </dgm:prSet>
      <dgm:spPr/>
    </dgm:pt>
    <dgm:pt modelId="{1DF10B15-D886-4553-97C7-B4C508AA2898}" type="pres">
      <dgm:prSet presAssocID="{2B41DD09-9233-472D-8AA3-A6578ACE81C8}" presName="fgShape" presStyleLbl="fgShp" presStyleIdx="0" presStyleCnt="1"/>
      <dgm:spPr/>
    </dgm:pt>
    <dgm:pt modelId="{999C226B-3A5B-44C1-8232-08C3DAFC9782}" type="pres">
      <dgm:prSet presAssocID="{2B41DD09-9233-472D-8AA3-A6578ACE81C8}" presName="linComp" presStyleCnt="0"/>
      <dgm:spPr/>
    </dgm:pt>
    <dgm:pt modelId="{42034932-50BB-4CD4-A923-82C5A895B275}" type="pres">
      <dgm:prSet presAssocID="{B8F69FA5-2FDD-4E7B-827B-77ECD89FC454}" presName="compNode" presStyleCnt="0"/>
      <dgm:spPr/>
    </dgm:pt>
    <dgm:pt modelId="{AB19A5FC-222B-40A3-AB0E-0BAA43B86B6F}" type="pres">
      <dgm:prSet presAssocID="{B8F69FA5-2FDD-4E7B-827B-77ECD89FC454}" presName="bkgdShape" presStyleLbl="node1" presStyleIdx="0" presStyleCnt="4"/>
      <dgm:spPr/>
      <dgm:t>
        <a:bodyPr/>
        <a:lstStyle/>
        <a:p>
          <a:pPr rtl="1"/>
          <a:endParaRPr lang="ar-SA"/>
        </a:p>
      </dgm:t>
    </dgm:pt>
    <dgm:pt modelId="{92E69E3B-6D50-4342-96EF-E80C8B8151DC}" type="pres">
      <dgm:prSet presAssocID="{B8F69FA5-2FDD-4E7B-827B-77ECD89FC45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0E801F2-D02C-46D5-B2FB-FD94E91AD40B}" type="pres">
      <dgm:prSet presAssocID="{B8F69FA5-2FDD-4E7B-827B-77ECD89FC454}" presName="invisiNode" presStyleLbl="node1" presStyleIdx="0" presStyleCnt="4"/>
      <dgm:spPr/>
    </dgm:pt>
    <dgm:pt modelId="{F672AD56-7F7E-48B5-9160-DC219F3D8845}" type="pres">
      <dgm:prSet presAssocID="{B8F69FA5-2FDD-4E7B-827B-77ECD89FC454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BB3285B8-FF16-48F2-9272-D6859F0E008B}" type="pres">
      <dgm:prSet presAssocID="{F8CAB17F-507F-4C66-A71C-21BC6F44D376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6341CF1F-293C-4CE6-A86D-92201E84BD37}" type="pres">
      <dgm:prSet presAssocID="{DFDD4986-3322-4A97-8785-0FB5FCBF9C22}" presName="compNode" presStyleCnt="0"/>
      <dgm:spPr/>
    </dgm:pt>
    <dgm:pt modelId="{BAC6554E-3CB1-4657-BCD6-BB1E9AC09292}" type="pres">
      <dgm:prSet presAssocID="{DFDD4986-3322-4A97-8785-0FB5FCBF9C22}" presName="bkgdShape" presStyleLbl="node1" presStyleIdx="1" presStyleCnt="4"/>
      <dgm:spPr/>
      <dgm:t>
        <a:bodyPr/>
        <a:lstStyle/>
        <a:p>
          <a:pPr rtl="1"/>
          <a:endParaRPr lang="ar-SA"/>
        </a:p>
      </dgm:t>
    </dgm:pt>
    <dgm:pt modelId="{4A5E3023-4EB5-4C73-9C6A-B510083D1FAB}" type="pres">
      <dgm:prSet presAssocID="{DFDD4986-3322-4A97-8785-0FB5FCBF9C22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D965670-777F-49D3-B526-5D322DBE24F3}" type="pres">
      <dgm:prSet presAssocID="{DFDD4986-3322-4A97-8785-0FB5FCBF9C22}" presName="invisiNode" presStyleLbl="node1" presStyleIdx="1" presStyleCnt="4"/>
      <dgm:spPr/>
    </dgm:pt>
    <dgm:pt modelId="{A27873F6-AD15-4E2E-A606-FD29A26C868D}" type="pres">
      <dgm:prSet presAssocID="{DFDD4986-3322-4A97-8785-0FB5FCBF9C22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D651A349-CDF8-4FDC-BA80-503E7CCF4251}" type="pres">
      <dgm:prSet presAssocID="{DFA4CECD-4C94-44F4-AFCE-E51571D3AA3C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383BB1B0-D73F-44A5-A9B1-E3F22E9BD7A4}" type="pres">
      <dgm:prSet presAssocID="{5ACAFFB7-F724-456E-9F8B-0378AEFBF352}" presName="compNode" presStyleCnt="0"/>
      <dgm:spPr/>
    </dgm:pt>
    <dgm:pt modelId="{AEA75F85-5E41-4B77-BB5C-BB4B3CEBF357}" type="pres">
      <dgm:prSet presAssocID="{5ACAFFB7-F724-456E-9F8B-0378AEFBF352}" presName="bkgdShape" presStyleLbl="node1" presStyleIdx="2" presStyleCnt="4"/>
      <dgm:spPr/>
      <dgm:t>
        <a:bodyPr/>
        <a:lstStyle/>
        <a:p>
          <a:pPr rtl="1"/>
          <a:endParaRPr lang="ar-SA"/>
        </a:p>
      </dgm:t>
    </dgm:pt>
    <dgm:pt modelId="{65238E13-C873-4801-B516-6F8F5376BDC7}" type="pres">
      <dgm:prSet presAssocID="{5ACAFFB7-F724-456E-9F8B-0378AEFBF35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D83A2B-C22D-4E75-8883-660E5A83C95D}" type="pres">
      <dgm:prSet presAssocID="{5ACAFFB7-F724-456E-9F8B-0378AEFBF352}" presName="invisiNode" presStyleLbl="node1" presStyleIdx="2" presStyleCnt="4"/>
      <dgm:spPr/>
    </dgm:pt>
    <dgm:pt modelId="{BFE04BBB-AD4C-4B26-A9CE-C8FEE3EAE9CB}" type="pres">
      <dgm:prSet presAssocID="{5ACAFFB7-F724-456E-9F8B-0378AEFBF352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C786347-C471-4CF4-9AA7-3C197701FF56}" type="pres">
      <dgm:prSet presAssocID="{F0C4CD4E-EE5A-4FB9-841C-128525E60266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C95A2ADD-51D2-4CB6-87D5-330AEBF5DA58}" type="pres">
      <dgm:prSet presAssocID="{EF30E9E3-D5BB-49DE-8D45-AEF598AD971A}" presName="compNode" presStyleCnt="0"/>
      <dgm:spPr/>
    </dgm:pt>
    <dgm:pt modelId="{86CBBBBA-B446-45B8-939F-588786B16C3D}" type="pres">
      <dgm:prSet presAssocID="{EF30E9E3-D5BB-49DE-8D45-AEF598AD971A}" presName="bkgdShape" presStyleLbl="node1" presStyleIdx="3" presStyleCnt="4"/>
      <dgm:spPr/>
      <dgm:t>
        <a:bodyPr/>
        <a:lstStyle/>
        <a:p>
          <a:pPr rtl="1"/>
          <a:endParaRPr lang="ar-SA"/>
        </a:p>
      </dgm:t>
    </dgm:pt>
    <dgm:pt modelId="{BF1B6CBE-CC2D-493F-9471-D3313A2EF6DC}" type="pres">
      <dgm:prSet presAssocID="{EF30E9E3-D5BB-49DE-8D45-AEF598AD971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EE352D3-6B77-4877-9BC9-9CB3FAF9263B}" type="pres">
      <dgm:prSet presAssocID="{EF30E9E3-D5BB-49DE-8D45-AEF598AD971A}" presName="invisiNode" presStyleLbl="node1" presStyleIdx="3" presStyleCnt="4"/>
      <dgm:spPr/>
    </dgm:pt>
    <dgm:pt modelId="{17DCD300-51BD-4010-9277-19BAE58CBF51}" type="pres">
      <dgm:prSet presAssocID="{EF30E9E3-D5BB-49DE-8D45-AEF598AD971A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E6E2D243-B6E3-4F13-B180-032892D48AF7}" srcId="{2B41DD09-9233-472D-8AA3-A6578ACE81C8}" destId="{EF30E9E3-D5BB-49DE-8D45-AEF598AD971A}" srcOrd="3" destOrd="0" parTransId="{B98A14DA-FB33-4102-85CD-70B2378DFD12}" sibTransId="{AB3FCEE8-FCB4-4797-BBB0-83EC1203F29B}"/>
    <dgm:cxn modelId="{77D4DBD0-332E-473F-9201-7C73D33A694C}" type="presOf" srcId="{F0C4CD4E-EE5A-4FB9-841C-128525E60266}" destId="{1C786347-C471-4CF4-9AA7-3C197701FF56}" srcOrd="0" destOrd="0" presId="urn:microsoft.com/office/officeart/2005/8/layout/hList7"/>
    <dgm:cxn modelId="{D3BA29DB-82D3-4D93-9324-98B27FDC1852}" srcId="{2B41DD09-9233-472D-8AA3-A6578ACE81C8}" destId="{5ACAFFB7-F724-456E-9F8B-0378AEFBF352}" srcOrd="2" destOrd="0" parTransId="{F00DE1D0-8B20-4D41-9680-38231E165BEB}" sibTransId="{F0C4CD4E-EE5A-4FB9-841C-128525E60266}"/>
    <dgm:cxn modelId="{9DFFF4DD-4883-46DA-88E4-BDFCC16DCBBA}" type="presOf" srcId="{EF30E9E3-D5BB-49DE-8D45-AEF598AD971A}" destId="{BF1B6CBE-CC2D-493F-9471-D3313A2EF6DC}" srcOrd="1" destOrd="0" presId="urn:microsoft.com/office/officeart/2005/8/layout/hList7"/>
    <dgm:cxn modelId="{FAC0259F-1330-4A0D-8550-9564BE64A437}" type="presOf" srcId="{2B41DD09-9233-472D-8AA3-A6578ACE81C8}" destId="{DA7CBC04-CCE1-499D-B3DF-770345BFCD9E}" srcOrd="0" destOrd="0" presId="urn:microsoft.com/office/officeart/2005/8/layout/hList7"/>
    <dgm:cxn modelId="{90D4A88E-2D44-4CB6-9107-004B0FCF7594}" srcId="{2B41DD09-9233-472D-8AA3-A6578ACE81C8}" destId="{B8F69FA5-2FDD-4E7B-827B-77ECD89FC454}" srcOrd="0" destOrd="0" parTransId="{EA283122-BD5E-4B39-8AD3-DFC95E12C3D1}" sibTransId="{F8CAB17F-507F-4C66-A71C-21BC6F44D376}"/>
    <dgm:cxn modelId="{C2A2E5DD-CE15-4B79-B791-30A376F03960}" type="presOf" srcId="{F8CAB17F-507F-4C66-A71C-21BC6F44D376}" destId="{BB3285B8-FF16-48F2-9272-D6859F0E008B}" srcOrd="0" destOrd="0" presId="urn:microsoft.com/office/officeart/2005/8/layout/hList7"/>
    <dgm:cxn modelId="{A18360F5-41AB-4A41-B13C-0A817F2BDA0E}" type="presOf" srcId="{DFDD4986-3322-4A97-8785-0FB5FCBF9C22}" destId="{4A5E3023-4EB5-4C73-9C6A-B510083D1FAB}" srcOrd="1" destOrd="0" presId="urn:microsoft.com/office/officeart/2005/8/layout/hList7"/>
    <dgm:cxn modelId="{378993FB-A623-46D1-BDE5-857858D77174}" type="presOf" srcId="{DFDD4986-3322-4A97-8785-0FB5FCBF9C22}" destId="{BAC6554E-3CB1-4657-BCD6-BB1E9AC09292}" srcOrd="0" destOrd="0" presId="urn:microsoft.com/office/officeart/2005/8/layout/hList7"/>
    <dgm:cxn modelId="{DFD4A1A3-5546-4366-9BB9-CCC766ED9876}" type="presOf" srcId="{B8F69FA5-2FDD-4E7B-827B-77ECD89FC454}" destId="{AB19A5FC-222B-40A3-AB0E-0BAA43B86B6F}" srcOrd="0" destOrd="0" presId="urn:microsoft.com/office/officeart/2005/8/layout/hList7"/>
    <dgm:cxn modelId="{223BF4F8-4EE6-4CDC-8E5F-BAC9AE7B7ECD}" srcId="{2B41DD09-9233-472D-8AA3-A6578ACE81C8}" destId="{DFDD4986-3322-4A97-8785-0FB5FCBF9C22}" srcOrd="1" destOrd="0" parTransId="{E95F3568-9AA3-411E-8CA2-599EA334FC02}" sibTransId="{DFA4CECD-4C94-44F4-AFCE-E51571D3AA3C}"/>
    <dgm:cxn modelId="{F793F692-574B-49BC-B5C9-28CBC24E60A0}" type="presOf" srcId="{B8F69FA5-2FDD-4E7B-827B-77ECD89FC454}" destId="{92E69E3B-6D50-4342-96EF-E80C8B8151DC}" srcOrd="1" destOrd="0" presId="urn:microsoft.com/office/officeart/2005/8/layout/hList7"/>
    <dgm:cxn modelId="{E2036FC9-CBE6-4315-8CDA-0D9F3F21AE66}" type="presOf" srcId="{5ACAFFB7-F724-456E-9F8B-0378AEFBF352}" destId="{65238E13-C873-4801-B516-6F8F5376BDC7}" srcOrd="1" destOrd="0" presId="urn:microsoft.com/office/officeart/2005/8/layout/hList7"/>
    <dgm:cxn modelId="{16AD6645-B178-4EB6-B70D-A27B8ED41962}" type="presOf" srcId="{5ACAFFB7-F724-456E-9F8B-0378AEFBF352}" destId="{AEA75F85-5E41-4B77-BB5C-BB4B3CEBF357}" srcOrd="0" destOrd="0" presId="urn:microsoft.com/office/officeart/2005/8/layout/hList7"/>
    <dgm:cxn modelId="{866D5011-099F-4165-B523-4D671C520ACF}" type="presOf" srcId="{EF30E9E3-D5BB-49DE-8D45-AEF598AD971A}" destId="{86CBBBBA-B446-45B8-939F-588786B16C3D}" srcOrd="0" destOrd="0" presId="urn:microsoft.com/office/officeart/2005/8/layout/hList7"/>
    <dgm:cxn modelId="{ADC23313-1CF1-4CDF-AB4E-395E8693EC68}" type="presOf" srcId="{DFA4CECD-4C94-44F4-AFCE-E51571D3AA3C}" destId="{D651A349-CDF8-4FDC-BA80-503E7CCF4251}" srcOrd="0" destOrd="0" presId="urn:microsoft.com/office/officeart/2005/8/layout/hList7"/>
    <dgm:cxn modelId="{F112A4AD-D02D-4679-B72C-0A27184956B4}" type="presParOf" srcId="{DA7CBC04-CCE1-499D-B3DF-770345BFCD9E}" destId="{1DF10B15-D886-4553-97C7-B4C508AA2898}" srcOrd="0" destOrd="0" presId="urn:microsoft.com/office/officeart/2005/8/layout/hList7"/>
    <dgm:cxn modelId="{1AF04E45-89FE-484D-86E2-09B0E4B55FE3}" type="presParOf" srcId="{DA7CBC04-CCE1-499D-B3DF-770345BFCD9E}" destId="{999C226B-3A5B-44C1-8232-08C3DAFC9782}" srcOrd="1" destOrd="0" presId="urn:microsoft.com/office/officeart/2005/8/layout/hList7"/>
    <dgm:cxn modelId="{934FA956-7BA8-4AA3-9745-37CE429AC115}" type="presParOf" srcId="{999C226B-3A5B-44C1-8232-08C3DAFC9782}" destId="{42034932-50BB-4CD4-A923-82C5A895B275}" srcOrd="0" destOrd="0" presId="urn:microsoft.com/office/officeart/2005/8/layout/hList7"/>
    <dgm:cxn modelId="{ADEA530D-8991-40B7-AAFF-073DBB4CCB73}" type="presParOf" srcId="{42034932-50BB-4CD4-A923-82C5A895B275}" destId="{AB19A5FC-222B-40A3-AB0E-0BAA43B86B6F}" srcOrd="0" destOrd="0" presId="urn:microsoft.com/office/officeart/2005/8/layout/hList7"/>
    <dgm:cxn modelId="{89BB25F2-4475-460B-8836-476C2404AE22}" type="presParOf" srcId="{42034932-50BB-4CD4-A923-82C5A895B275}" destId="{92E69E3B-6D50-4342-96EF-E80C8B8151DC}" srcOrd="1" destOrd="0" presId="urn:microsoft.com/office/officeart/2005/8/layout/hList7"/>
    <dgm:cxn modelId="{F501CF56-D680-48E2-A949-334F9015D4C5}" type="presParOf" srcId="{42034932-50BB-4CD4-A923-82C5A895B275}" destId="{20E801F2-D02C-46D5-B2FB-FD94E91AD40B}" srcOrd="2" destOrd="0" presId="urn:microsoft.com/office/officeart/2005/8/layout/hList7"/>
    <dgm:cxn modelId="{F5FC367B-5249-41EB-915A-BCE775D9D99D}" type="presParOf" srcId="{42034932-50BB-4CD4-A923-82C5A895B275}" destId="{F672AD56-7F7E-48B5-9160-DC219F3D8845}" srcOrd="3" destOrd="0" presId="urn:microsoft.com/office/officeart/2005/8/layout/hList7"/>
    <dgm:cxn modelId="{26B3C01C-08DF-4C61-9715-8877F5D7E91E}" type="presParOf" srcId="{999C226B-3A5B-44C1-8232-08C3DAFC9782}" destId="{BB3285B8-FF16-48F2-9272-D6859F0E008B}" srcOrd="1" destOrd="0" presId="urn:microsoft.com/office/officeart/2005/8/layout/hList7"/>
    <dgm:cxn modelId="{57F69F03-0EC1-477F-A6C2-DABDC02DB7DB}" type="presParOf" srcId="{999C226B-3A5B-44C1-8232-08C3DAFC9782}" destId="{6341CF1F-293C-4CE6-A86D-92201E84BD37}" srcOrd="2" destOrd="0" presId="urn:microsoft.com/office/officeart/2005/8/layout/hList7"/>
    <dgm:cxn modelId="{BE480669-3EEF-49A6-8415-9C60E8A16529}" type="presParOf" srcId="{6341CF1F-293C-4CE6-A86D-92201E84BD37}" destId="{BAC6554E-3CB1-4657-BCD6-BB1E9AC09292}" srcOrd="0" destOrd="0" presId="urn:microsoft.com/office/officeart/2005/8/layout/hList7"/>
    <dgm:cxn modelId="{2D097E54-10B9-4F93-A466-876A55009F34}" type="presParOf" srcId="{6341CF1F-293C-4CE6-A86D-92201E84BD37}" destId="{4A5E3023-4EB5-4C73-9C6A-B510083D1FAB}" srcOrd="1" destOrd="0" presId="urn:microsoft.com/office/officeart/2005/8/layout/hList7"/>
    <dgm:cxn modelId="{C7903819-E30F-4B18-84C3-A6B9FB8EBB93}" type="presParOf" srcId="{6341CF1F-293C-4CE6-A86D-92201E84BD37}" destId="{8D965670-777F-49D3-B526-5D322DBE24F3}" srcOrd="2" destOrd="0" presId="urn:microsoft.com/office/officeart/2005/8/layout/hList7"/>
    <dgm:cxn modelId="{A72D9C67-51E8-45BE-8843-22F04A45647F}" type="presParOf" srcId="{6341CF1F-293C-4CE6-A86D-92201E84BD37}" destId="{A27873F6-AD15-4E2E-A606-FD29A26C868D}" srcOrd="3" destOrd="0" presId="urn:microsoft.com/office/officeart/2005/8/layout/hList7"/>
    <dgm:cxn modelId="{B7A84994-35A1-4342-BDBB-3BDC4991BAAC}" type="presParOf" srcId="{999C226B-3A5B-44C1-8232-08C3DAFC9782}" destId="{D651A349-CDF8-4FDC-BA80-503E7CCF4251}" srcOrd="3" destOrd="0" presId="urn:microsoft.com/office/officeart/2005/8/layout/hList7"/>
    <dgm:cxn modelId="{7C38BC20-A7E8-48F1-A5FB-9734B8604819}" type="presParOf" srcId="{999C226B-3A5B-44C1-8232-08C3DAFC9782}" destId="{383BB1B0-D73F-44A5-A9B1-E3F22E9BD7A4}" srcOrd="4" destOrd="0" presId="urn:microsoft.com/office/officeart/2005/8/layout/hList7"/>
    <dgm:cxn modelId="{1648DB68-D2A7-49E6-AECD-54C19C9C62BB}" type="presParOf" srcId="{383BB1B0-D73F-44A5-A9B1-E3F22E9BD7A4}" destId="{AEA75F85-5E41-4B77-BB5C-BB4B3CEBF357}" srcOrd="0" destOrd="0" presId="urn:microsoft.com/office/officeart/2005/8/layout/hList7"/>
    <dgm:cxn modelId="{4F05B2B1-33DC-47A1-9A11-9E6439F8A8C6}" type="presParOf" srcId="{383BB1B0-D73F-44A5-A9B1-E3F22E9BD7A4}" destId="{65238E13-C873-4801-B516-6F8F5376BDC7}" srcOrd="1" destOrd="0" presId="urn:microsoft.com/office/officeart/2005/8/layout/hList7"/>
    <dgm:cxn modelId="{49BEC6E2-9198-4070-AFBC-6D6CE94EA883}" type="presParOf" srcId="{383BB1B0-D73F-44A5-A9B1-E3F22E9BD7A4}" destId="{7DD83A2B-C22D-4E75-8883-660E5A83C95D}" srcOrd="2" destOrd="0" presId="urn:microsoft.com/office/officeart/2005/8/layout/hList7"/>
    <dgm:cxn modelId="{B0783AA8-2802-4820-A444-BE7774B0A72B}" type="presParOf" srcId="{383BB1B0-D73F-44A5-A9B1-E3F22E9BD7A4}" destId="{BFE04BBB-AD4C-4B26-A9CE-C8FEE3EAE9CB}" srcOrd="3" destOrd="0" presId="urn:microsoft.com/office/officeart/2005/8/layout/hList7"/>
    <dgm:cxn modelId="{5F49EA75-DB99-4A9A-A9A9-BC5622BA3C36}" type="presParOf" srcId="{999C226B-3A5B-44C1-8232-08C3DAFC9782}" destId="{1C786347-C471-4CF4-9AA7-3C197701FF56}" srcOrd="5" destOrd="0" presId="urn:microsoft.com/office/officeart/2005/8/layout/hList7"/>
    <dgm:cxn modelId="{3E6F1DBB-A84C-4C44-8921-B511CB5C8F02}" type="presParOf" srcId="{999C226B-3A5B-44C1-8232-08C3DAFC9782}" destId="{C95A2ADD-51D2-4CB6-87D5-330AEBF5DA58}" srcOrd="6" destOrd="0" presId="urn:microsoft.com/office/officeart/2005/8/layout/hList7"/>
    <dgm:cxn modelId="{92F6CF6C-4A5C-4A28-98E0-80374998CC95}" type="presParOf" srcId="{C95A2ADD-51D2-4CB6-87D5-330AEBF5DA58}" destId="{86CBBBBA-B446-45B8-939F-588786B16C3D}" srcOrd="0" destOrd="0" presId="urn:microsoft.com/office/officeart/2005/8/layout/hList7"/>
    <dgm:cxn modelId="{687001AA-D38E-4F60-A532-6186B1BD5187}" type="presParOf" srcId="{C95A2ADD-51D2-4CB6-87D5-330AEBF5DA58}" destId="{BF1B6CBE-CC2D-493F-9471-D3313A2EF6DC}" srcOrd="1" destOrd="0" presId="urn:microsoft.com/office/officeart/2005/8/layout/hList7"/>
    <dgm:cxn modelId="{0F14D70B-1447-4C86-B7D4-05D0DEFEFE90}" type="presParOf" srcId="{C95A2ADD-51D2-4CB6-87D5-330AEBF5DA58}" destId="{9EE352D3-6B77-4877-9BC9-9CB3FAF9263B}" srcOrd="2" destOrd="0" presId="urn:microsoft.com/office/officeart/2005/8/layout/hList7"/>
    <dgm:cxn modelId="{4679A974-6DF6-420B-99E2-1B3B6623A83A}" type="presParOf" srcId="{C95A2ADD-51D2-4CB6-87D5-330AEBF5DA58}" destId="{17DCD300-51BD-4010-9277-19BAE58CBF5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08F8057-DD2E-4A9E-9BCC-59B444113804}" type="doc">
      <dgm:prSet loTypeId="urn:microsoft.com/office/officeart/2005/8/layout/vList2" loCatId="list" qsTypeId="urn:microsoft.com/office/officeart/2009/2/quickstyle/3d8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96C5F6F2-EA02-44BE-B225-2B214B295040}">
      <dgm:prSet custT="1"/>
      <dgm:spPr/>
      <dgm:t>
        <a:bodyPr/>
        <a:lstStyle/>
        <a:p>
          <a:pPr algn="just" rtl="1"/>
          <a:r>
            <a:rPr lang="ar-SA" sz="4000" b="1" dirty="0" smtClean="0"/>
            <a:t>أوقات التغيير هي المحك التي تظهر فيها أصالة القائد. </a:t>
          </a:r>
          <a:endParaRPr lang="ar-SA" sz="4000" b="1" dirty="0"/>
        </a:p>
      </dgm:t>
    </dgm:pt>
    <dgm:pt modelId="{20278E96-1B7F-4BB9-A612-69E674812246}" type="parTrans" cxnId="{B69A233D-F1BB-4E5A-AADC-A988C4201C62}">
      <dgm:prSet/>
      <dgm:spPr/>
      <dgm:t>
        <a:bodyPr/>
        <a:lstStyle/>
        <a:p>
          <a:pPr rtl="1"/>
          <a:endParaRPr lang="ar-SA" b="1"/>
        </a:p>
      </dgm:t>
    </dgm:pt>
    <dgm:pt modelId="{E75C532F-5F4E-4BBE-A79C-E20DF8534588}" type="sibTrans" cxnId="{B69A233D-F1BB-4E5A-AADC-A988C4201C62}">
      <dgm:prSet/>
      <dgm:spPr/>
      <dgm:t>
        <a:bodyPr/>
        <a:lstStyle/>
        <a:p>
          <a:pPr rtl="1"/>
          <a:endParaRPr lang="ar-SA" b="1"/>
        </a:p>
      </dgm:t>
    </dgm:pt>
    <dgm:pt modelId="{BEBAB8A4-6A99-44D6-B2C7-A5A3EFCE58E8}">
      <dgm:prSet custT="1"/>
      <dgm:spPr/>
      <dgm:t>
        <a:bodyPr/>
        <a:lstStyle/>
        <a:p>
          <a:pPr algn="just" rtl="1"/>
          <a:r>
            <a:rPr lang="ar-SA" sz="3600" b="1" dirty="0" smtClean="0"/>
            <a:t>إن العنصر الهام  لنجاح  القادة في وقت التغيير هو ترسيخ الثقة  فإنّهم من خلالها يكونون أقدر على التعامل مع كلاً جانبي التغيير (المادي والإنساني). </a:t>
          </a:r>
          <a:endParaRPr lang="ar-SA" sz="3600" b="1" dirty="0"/>
        </a:p>
      </dgm:t>
    </dgm:pt>
    <dgm:pt modelId="{48CA7EDF-E4B7-44A7-9E27-912B2F2FC0CB}" type="parTrans" cxnId="{9CA0C816-310E-4A15-8E0A-C73D4CF79A63}">
      <dgm:prSet/>
      <dgm:spPr/>
      <dgm:t>
        <a:bodyPr/>
        <a:lstStyle/>
        <a:p>
          <a:pPr rtl="1"/>
          <a:endParaRPr lang="ar-SA" b="1"/>
        </a:p>
      </dgm:t>
    </dgm:pt>
    <dgm:pt modelId="{DFCC505C-8491-4BFA-9386-137408361EA4}" type="sibTrans" cxnId="{9CA0C816-310E-4A15-8E0A-C73D4CF79A63}">
      <dgm:prSet/>
      <dgm:spPr/>
      <dgm:t>
        <a:bodyPr/>
        <a:lstStyle/>
        <a:p>
          <a:pPr rtl="1"/>
          <a:endParaRPr lang="ar-SA" b="1"/>
        </a:p>
      </dgm:t>
    </dgm:pt>
    <dgm:pt modelId="{B0BD0C50-DC9C-48AD-8037-2D8501AFFEFA}" type="pres">
      <dgm:prSet presAssocID="{908F8057-DD2E-4A9E-9BCC-59B4441138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A7DB75C-E34F-42AC-8B3C-88CBACB6805A}" type="pres">
      <dgm:prSet presAssocID="{96C5F6F2-EA02-44BE-B225-2B214B295040}" presName="parentText" presStyleLbl="node1" presStyleIdx="0" presStyleCnt="2" custLinFactY="-11211" custLinFactNeighborX="3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1D1E42D-1DB0-48D1-A3B1-EC6D79CC92B4}" type="pres">
      <dgm:prSet presAssocID="{E75C532F-5F4E-4BBE-A79C-E20DF8534588}" presName="spacer" presStyleCnt="0"/>
      <dgm:spPr/>
    </dgm:pt>
    <dgm:pt modelId="{2616EAE1-6704-428A-A4B9-56B98E42DF04}" type="pres">
      <dgm:prSet presAssocID="{BEBAB8A4-6A99-44D6-B2C7-A5A3EFCE58E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64EE841-C43E-4B80-A440-548D5BB7FAAC}" type="presOf" srcId="{96C5F6F2-EA02-44BE-B225-2B214B295040}" destId="{DA7DB75C-E34F-42AC-8B3C-88CBACB6805A}" srcOrd="0" destOrd="0" presId="urn:microsoft.com/office/officeart/2005/8/layout/vList2"/>
    <dgm:cxn modelId="{9CA0C816-310E-4A15-8E0A-C73D4CF79A63}" srcId="{908F8057-DD2E-4A9E-9BCC-59B444113804}" destId="{BEBAB8A4-6A99-44D6-B2C7-A5A3EFCE58E8}" srcOrd="1" destOrd="0" parTransId="{48CA7EDF-E4B7-44A7-9E27-912B2F2FC0CB}" sibTransId="{DFCC505C-8491-4BFA-9386-137408361EA4}"/>
    <dgm:cxn modelId="{67A79AB6-51E8-4F68-8097-8BE357DEC4FE}" type="presOf" srcId="{908F8057-DD2E-4A9E-9BCC-59B444113804}" destId="{B0BD0C50-DC9C-48AD-8037-2D8501AFFEFA}" srcOrd="0" destOrd="0" presId="urn:microsoft.com/office/officeart/2005/8/layout/vList2"/>
    <dgm:cxn modelId="{B69A233D-F1BB-4E5A-AADC-A988C4201C62}" srcId="{908F8057-DD2E-4A9E-9BCC-59B444113804}" destId="{96C5F6F2-EA02-44BE-B225-2B214B295040}" srcOrd="0" destOrd="0" parTransId="{20278E96-1B7F-4BB9-A612-69E674812246}" sibTransId="{E75C532F-5F4E-4BBE-A79C-E20DF8534588}"/>
    <dgm:cxn modelId="{4AFFEB7F-EC48-465B-A6A6-63619E5109B8}" type="presOf" srcId="{BEBAB8A4-6A99-44D6-B2C7-A5A3EFCE58E8}" destId="{2616EAE1-6704-428A-A4B9-56B98E42DF04}" srcOrd="0" destOrd="0" presId="urn:microsoft.com/office/officeart/2005/8/layout/vList2"/>
    <dgm:cxn modelId="{919D218D-ACA8-4E75-B9B6-F2FE2B7B9223}" type="presParOf" srcId="{B0BD0C50-DC9C-48AD-8037-2D8501AFFEFA}" destId="{DA7DB75C-E34F-42AC-8B3C-88CBACB6805A}" srcOrd="0" destOrd="0" presId="urn:microsoft.com/office/officeart/2005/8/layout/vList2"/>
    <dgm:cxn modelId="{BFADDE04-AF87-48BB-BCFC-12380996EEA3}" type="presParOf" srcId="{B0BD0C50-DC9C-48AD-8037-2D8501AFFEFA}" destId="{31D1E42D-1DB0-48D1-A3B1-EC6D79CC92B4}" srcOrd="1" destOrd="0" presId="urn:microsoft.com/office/officeart/2005/8/layout/vList2"/>
    <dgm:cxn modelId="{681D17EE-1C22-4B0F-9F93-05484DA4DA2A}" type="presParOf" srcId="{B0BD0C50-DC9C-48AD-8037-2D8501AFFEFA}" destId="{2616EAE1-6704-428A-A4B9-56B98E42DF0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7F711DA-E37C-4916-82B8-A6DC75A39062}" type="doc">
      <dgm:prSet loTypeId="urn:microsoft.com/office/officeart/2005/8/layout/balance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06E7A19-BC41-4B95-A2C3-C97A94A488C9}" type="pres">
      <dgm:prSet presAssocID="{A7F711DA-E37C-4916-82B8-A6DC75A3906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83D4ABC-6A24-429B-9868-F0D8B53D1385}" type="pres">
      <dgm:prSet presAssocID="{A7F711DA-E37C-4916-82B8-A6DC75A39062}" presName="dummyMaxCanvas" presStyleCnt="0"/>
      <dgm:spPr/>
    </dgm:pt>
    <dgm:pt modelId="{C86332F8-11CB-498F-85E0-59C74DA676E1}" type="pres">
      <dgm:prSet presAssocID="{A7F711DA-E37C-4916-82B8-A6DC75A39062}" presName="parentComposite" presStyleCnt="0"/>
      <dgm:spPr/>
    </dgm:pt>
    <dgm:pt modelId="{68103E7B-0F82-4A0E-B8EF-C573C7C4532A}" type="pres">
      <dgm:prSet presAssocID="{A7F711DA-E37C-4916-82B8-A6DC75A39062}" presName="parent1" presStyleLbl="alignAccFollowNode1" presStyleIdx="0" presStyleCnt="4" custScaleX="117236" custScaleY="61538" custLinFactY="100000" custLinFactNeighborX="7937" custLinFactNeighborY="172259">
        <dgm:presLayoutVars>
          <dgm:chMax val="4"/>
        </dgm:presLayoutVars>
      </dgm:prSet>
      <dgm:spPr/>
      <dgm:t>
        <a:bodyPr/>
        <a:lstStyle/>
        <a:p>
          <a:pPr rtl="1"/>
          <a:endParaRPr lang="ar-SA"/>
        </a:p>
      </dgm:t>
    </dgm:pt>
    <dgm:pt modelId="{164B727E-B213-4474-BCAF-1E4DD4D72767}" type="pres">
      <dgm:prSet presAssocID="{A7F711DA-E37C-4916-82B8-A6DC75A39062}" presName="parent2" presStyleLbl="alignAccFollowNode1" presStyleIdx="1" presStyleCnt="4" custScaleX="124719" custScaleY="61538" custLinFactY="100000" custLinFactNeighborX="5043" custLinFactNeighborY="173035">
        <dgm:presLayoutVars>
          <dgm:chMax val="4"/>
        </dgm:presLayoutVars>
      </dgm:prSet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1"/>
          <a:endParaRPr lang="ar-SA"/>
        </a:p>
      </dgm:t>
    </dgm:pt>
    <dgm:pt modelId="{179F5AE2-5CE1-4FAC-8A7C-960085E878BE}" type="pres">
      <dgm:prSet presAssocID="{A7F711DA-E37C-4916-82B8-A6DC75A39062}" presName="childrenComposite" presStyleCnt="0"/>
      <dgm:spPr/>
    </dgm:pt>
    <dgm:pt modelId="{7B16BACF-7D3F-4046-8A93-B5B1B273BBBC}" type="pres">
      <dgm:prSet presAssocID="{A7F711DA-E37C-4916-82B8-A6DC75A39062}" presName="dummyMaxCanvas_ChildArea" presStyleCnt="0"/>
      <dgm:spPr/>
    </dgm:pt>
    <dgm:pt modelId="{6032A6BB-8D15-4676-A25D-8C76373C78BC}" type="pres">
      <dgm:prSet presAssocID="{A7F711DA-E37C-4916-82B8-A6DC75A39062}" presName="fulcrum" presStyleLbl="alignAccFollowNode1" presStyleIdx="2" presStyleCnt="4" custScaleX="495727" custScaleY="73541" custLinFactNeighborX="4542" custLinFactNeighborY="-45731"/>
      <dgm:spPr/>
    </dgm:pt>
    <dgm:pt modelId="{24DEE6AE-0121-4F3A-AECE-8DE5643FD4C2}" type="pres">
      <dgm:prSet presAssocID="{A7F711DA-E37C-4916-82B8-A6DC75A39062}" presName="balance_00" presStyleLbl="alignAccFollowNode1" presStyleIdx="3" presStyleCnt="4" custLinFactNeighborX="757" custLinFactNeighborY="-86767">
        <dgm:presLayoutVars>
          <dgm:bulletEnabled val="1"/>
        </dgm:presLayoutVars>
      </dgm:prSet>
      <dgm:spPr/>
    </dgm:pt>
  </dgm:ptLst>
  <dgm:cxnLst>
    <dgm:cxn modelId="{38EF8B2D-9F12-4EBB-A227-C5C725BA1ABC}" type="presOf" srcId="{A7F711DA-E37C-4916-82B8-A6DC75A39062}" destId="{406E7A19-BC41-4B95-A2C3-C97A94A488C9}" srcOrd="0" destOrd="0" presId="urn:microsoft.com/office/officeart/2005/8/layout/balance1"/>
    <dgm:cxn modelId="{FF6FE4BD-2C41-4884-B521-3F9E1103B7C4}" type="presParOf" srcId="{406E7A19-BC41-4B95-A2C3-C97A94A488C9}" destId="{283D4ABC-6A24-429B-9868-F0D8B53D1385}" srcOrd="0" destOrd="0" presId="urn:microsoft.com/office/officeart/2005/8/layout/balance1"/>
    <dgm:cxn modelId="{4D5CA382-A651-4B64-83B0-E9BB2DB7CDED}" type="presParOf" srcId="{406E7A19-BC41-4B95-A2C3-C97A94A488C9}" destId="{C86332F8-11CB-498F-85E0-59C74DA676E1}" srcOrd="1" destOrd="0" presId="urn:microsoft.com/office/officeart/2005/8/layout/balance1"/>
    <dgm:cxn modelId="{24DADA81-CEDC-432C-87E5-59532388BCBC}" type="presParOf" srcId="{C86332F8-11CB-498F-85E0-59C74DA676E1}" destId="{68103E7B-0F82-4A0E-B8EF-C573C7C4532A}" srcOrd="0" destOrd="0" presId="urn:microsoft.com/office/officeart/2005/8/layout/balance1"/>
    <dgm:cxn modelId="{4E5A0F9F-2680-4B7D-BBB5-1D1EDD34C16C}" type="presParOf" srcId="{C86332F8-11CB-498F-85E0-59C74DA676E1}" destId="{164B727E-B213-4474-BCAF-1E4DD4D72767}" srcOrd="1" destOrd="0" presId="urn:microsoft.com/office/officeart/2005/8/layout/balance1"/>
    <dgm:cxn modelId="{1142C9DF-AB1D-46F3-96FF-4968A0401DE6}" type="presParOf" srcId="{406E7A19-BC41-4B95-A2C3-C97A94A488C9}" destId="{179F5AE2-5CE1-4FAC-8A7C-960085E878BE}" srcOrd="2" destOrd="0" presId="urn:microsoft.com/office/officeart/2005/8/layout/balance1"/>
    <dgm:cxn modelId="{172A36F6-66A7-4DA5-A092-23F54C03C296}" type="presParOf" srcId="{179F5AE2-5CE1-4FAC-8A7C-960085E878BE}" destId="{7B16BACF-7D3F-4046-8A93-B5B1B273BBBC}" srcOrd="0" destOrd="0" presId="urn:microsoft.com/office/officeart/2005/8/layout/balance1"/>
    <dgm:cxn modelId="{F41DF51B-CD48-4B47-A891-CA7309B16102}" type="presParOf" srcId="{179F5AE2-5CE1-4FAC-8A7C-960085E878BE}" destId="{6032A6BB-8D15-4676-A25D-8C76373C78BC}" srcOrd="1" destOrd="0" presId="urn:microsoft.com/office/officeart/2005/8/layout/balance1"/>
    <dgm:cxn modelId="{6001F8A6-1145-4DC1-956E-E1E5ED747502}" type="presParOf" srcId="{179F5AE2-5CE1-4FAC-8A7C-960085E878BE}" destId="{24DEE6AE-0121-4F3A-AECE-8DE5643FD4C2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7F711DA-E37C-4916-82B8-A6DC75A39062}" type="doc">
      <dgm:prSet loTypeId="urn:microsoft.com/office/officeart/2005/8/layout/balance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919802F-EBE3-4574-B8D2-77A0DA412F09}">
      <dgm:prSet phldrT="[نص]"/>
      <dgm:spPr>
        <a:gradFill rotWithShape="0">
          <a:gsLst>
            <a:gs pos="0">
              <a:schemeClr val="accent1">
                <a:lumMod val="90000"/>
              </a:schemeClr>
            </a:gs>
            <a:gs pos="8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1"/>
          <a:r>
            <a:rPr lang="ar-SA" b="1" dirty="0" smtClean="0"/>
            <a:t>الصبر الواقعي</a:t>
          </a:r>
          <a:endParaRPr lang="ar-SA" b="1" dirty="0">
            <a:solidFill>
              <a:schemeClr val="bg1"/>
            </a:solidFill>
          </a:endParaRPr>
        </a:p>
      </dgm:t>
    </dgm:pt>
    <dgm:pt modelId="{F0BF1549-F941-450B-8AEC-67A3E77260AA}" type="parTrans" cxnId="{677C98C4-0DB4-4C42-B745-BA5C141DE763}">
      <dgm:prSet/>
      <dgm:spPr/>
      <dgm:t>
        <a:bodyPr/>
        <a:lstStyle/>
        <a:p>
          <a:pPr rtl="1"/>
          <a:endParaRPr lang="ar-SA"/>
        </a:p>
      </dgm:t>
    </dgm:pt>
    <dgm:pt modelId="{D7D0B683-0AD2-4DEF-AA84-01E3EF9C256B}" type="sibTrans" cxnId="{677C98C4-0DB4-4C42-B745-BA5C141DE763}">
      <dgm:prSet/>
      <dgm:spPr/>
      <dgm:t>
        <a:bodyPr/>
        <a:lstStyle/>
        <a:p>
          <a:pPr rtl="1"/>
          <a:endParaRPr lang="ar-SA"/>
        </a:p>
      </dgm:t>
    </dgm:pt>
    <dgm:pt modelId="{85996672-CEF6-4B2F-9444-509CDC241B65}">
      <dgm:prSet phldrT="[نص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1"/>
          <a:r>
            <a:rPr lang="ar-SA" b="1" dirty="0" smtClean="0"/>
            <a:t>الإلحاح على السرعة</a:t>
          </a:r>
          <a:endParaRPr lang="ar-SA" b="1" dirty="0">
            <a:solidFill>
              <a:schemeClr val="bg1"/>
            </a:solidFill>
          </a:endParaRPr>
        </a:p>
      </dgm:t>
    </dgm:pt>
    <dgm:pt modelId="{18D85C22-E727-442A-94A8-EDC2CD91F75F}" type="parTrans" cxnId="{20E8AF54-386E-4C61-B602-3C0542DAACF5}">
      <dgm:prSet/>
      <dgm:spPr/>
      <dgm:t>
        <a:bodyPr/>
        <a:lstStyle/>
        <a:p>
          <a:pPr rtl="1"/>
          <a:endParaRPr lang="ar-SA"/>
        </a:p>
      </dgm:t>
    </dgm:pt>
    <dgm:pt modelId="{1D0AC4D1-ADF8-48D5-A32D-481F2DDD9468}" type="sibTrans" cxnId="{20E8AF54-386E-4C61-B602-3C0542DAACF5}">
      <dgm:prSet/>
      <dgm:spPr/>
      <dgm:t>
        <a:bodyPr/>
        <a:lstStyle/>
        <a:p>
          <a:pPr rtl="1"/>
          <a:endParaRPr lang="ar-SA"/>
        </a:p>
      </dgm:t>
    </dgm:pt>
    <dgm:pt modelId="{406E7A19-BC41-4B95-A2C3-C97A94A488C9}" type="pres">
      <dgm:prSet presAssocID="{A7F711DA-E37C-4916-82B8-A6DC75A3906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83D4ABC-6A24-429B-9868-F0D8B53D1385}" type="pres">
      <dgm:prSet presAssocID="{A7F711DA-E37C-4916-82B8-A6DC75A39062}" presName="dummyMaxCanvas" presStyleCnt="0"/>
      <dgm:spPr/>
    </dgm:pt>
    <dgm:pt modelId="{C86332F8-11CB-498F-85E0-59C74DA676E1}" type="pres">
      <dgm:prSet presAssocID="{A7F711DA-E37C-4916-82B8-A6DC75A39062}" presName="parentComposite" presStyleCnt="0"/>
      <dgm:spPr/>
    </dgm:pt>
    <dgm:pt modelId="{68103E7B-0F82-4A0E-B8EF-C573C7C4532A}" type="pres">
      <dgm:prSet presAssocID="{A7F711DA-E37C-4916-82B8-A6DC75A39062}" presName="parent1" presStyleLbl="alignAccFollowNode1" presStyleIdx="0" presStyleCnt="4" custScaleX="148900" custScaleY="69829" custLinFactY="100000" custLinFactNeighborX="-14719" custLinFactNeighborY="190675">
        <dgm:presLayoutVars>
          <dgm:chMax val="4"/>
        </dgm:presLayoutVars>
      </dgm:prSet>
      <dgm:spPr/>
      <dgm:t>
        <a:bodyPr/>
        <a:lstStyle/>
        <a:p>
          <a:pPr rtl="1"/>
          <a:endParaRPr lang="ar-SA"/>
        </a:p>
      </dgm:t>
    </dgm:pt>
    <dgm:pt modelId="{164B727E-B213-4474-BCAF-1E4DD4D72767}" type="pres">
      <dgm:prSet presAssocID="{A7F711DA-E37C-4916-82B8-A6DC75A39062}" presName="parent2" presStyleLbl="alignAccFollowNode1" presStyleIdx="1" presStyleCnt="4" custScaleX="150493" custScaleY="69829" custLinFactY="100000" custLinFactNeighborX="5486" custLinFactNeighborY="190371">
        <dgm:presLayoutVars>
          <dgm:chMax val="4"/>
        </dgm:presLayoutVars>
      </dgm:prSet>
      <dgm:spPr/>
      <dgm:t>
        <a:bodyPr/>
        <a:lstStyle/>
        <a:p>
          <a:pPr rtl="1"/>
          <a:endParaRPr lang="ar-SA"/>
        </a:p>
      </dgm:t>
    </dgm:pt>
    <dgm:pt modelId="{179F5AE2-5CE1-4FAC-8A7C-960085E878BE}" type="pres">
      <dgm:prSet presAssocID="{A7F711DA-E37C-4916-82B8-A6DC75A39062}" presName="childrenComposite" presStyleCnt="0"/>
      <dgm:spPr/>
    </dgm:pt>
    <dgm:pt modelId="{7B16BACF-7D3F-4046-8A93-B5B1B273BBBC}" type="pres">
      <dgm:prSet presAssocID="{A7F711DA-E37C-4916-82B8-A6DC75A39062}" presName="dummyMaxCanvas_ChildArea" presStyleCnt="0"/>
      <dgm:spPr/>
    </dgm:pt>
    <dgm:pt modelId="{6032A6BB-8D15-4676-A25D-8C76373C78BC}" type="pres">
      <dgm:prSet presAssocID="{A7F711DA-E37C-4916-82B8-A6DC75A39062}" presName="fulcrum" presStyleLbl="alignAccFollowNode1" presStyleIdx="2" presStyleCnt="4" custScaleX="495727" custScaleY="73541" custLinFactNeighborX="-10627" custLinFactNeighborY="13229"/>
      <dgm:spPr/>
    </dgm:pt>
    <dgm:pt modelId="{ABA20758-227A-49F9-803B-68228A0B3911}" type="pres">
      <dgm:prSet presAssocID="{A7F711DA-E37C-4916-82B8-A6DC75A39062}" presName="balance_00" presStyleLbl="alignAccFollowNode1" presStyleIdx="3" presStyleCnt="4">
        <dgm:presLayoutVars>
          <dgm:bulletEnabled val="1"/>
        </dgm:presLayoutVars>
      </dgm:prSet>
      <dgm:spPr/>
    </dgm:pt>
  </dgm:ptLst>
  <dgm:cxnLst>
    <dgm:cxn modelId="{B3200952-5FC0-4A32-812B-A125E8D70551}" type="presOf" srcId="{85996672-CEF6-4B2F-9444-509CDC241B65}" destId="{164B727E-B213-4474-BCAF-1E4DD4D72767}" srcOrd="0" destOrd="0" presId="urn:microsoft.com/office/officeart/2005/8/layout/balance1"/>
    <dgm:cxn modelId="{46498916-C5EE-4159-A6E0-D0CCC935FFB1}" type="presOf" srcId="{8919802F-EBE3-4574-B8D2-77A0DA412F09}" destId="{68103E7B-0F82-4A0E-B8EF-C573C7C4532A}" srcOrd="0" destOrd="0" presId="urn:microsoft.com/office/officeart/2005/8/layout/balance1"/>
    <dgm:cxn modelId="{677C98C4-0DB4-4C42-B745-BA5C141DE763}" srcId="{A7F711DA-E37C-4916-82B8-A6DC75A39062}" destId="{8919802F-EBE3-4574-B8D2-77A0DA412F09}" srcOrd="0" destOrd="0" parTransId="{F0BF1549-F941-450B-8AEC-67A3E77260AA}" sibTransId="{D7D0B683-0AD2-4DEF-AA84-01E3EF9C256B}"/>
    <dgm:cxn modelId="{C8297FD3-B5BE-437C-8F07-D7A21ADBC4D5}" type="presOf" srcId="{A7F711DA-E37C-4916-82B8-A6DC75A39062}" destId="{406E7A19-BC41-4B95-A2C3-C97A94A488C9}" srcOrd="0" destOrd="0" presId="urn:microsoft.com/office/officeart/2005/8/layout/balance1"/>
    <dgm:cxn modelId="{20E8AF54-386E-4C61-B602-3C0542DAACF5}" srcId="{A7F711DA-E37C-4916-82B8-A6DC75A39062}" destId="{85996672-CEF6-4B2F-9444-509CDC241B65}" srcOrd="1" destOrd="0" parTransId="{18D85C22-E727-442A-94A8-EDC2CD91F75F}" sibTransId="{1D0AC4D1-ADF8-48D5-A32D-481F2DDD9468}"/>
    <dgm:cxn modelId="{1AE72615-997D-4962-AC44-43C3895BE0A6}" type="presParOf" srcId="{406E7A19-BC41-4B95-A2C3-C97A94A488C9}" destId="{283D4ABC-6A24-429B-9868-F0D8B53D1385}" srcOrd="0" destOrd="0" presId="urn:microsoft.com/office/officeart/2005/8/layout/balance1"/>
    <dgm:cxn modelId="{D86F9A8A-C4FB-4BF0-8308-E2FB9C47AC9F}" type="presParOf" srcId="{406E7A19-BC41-4B95-A2C3-C97A94A488C9}" destId="{C86332F8-11CB-498F-85E0-59C74DA676E1}" srcOrd="1" destOrd="0" presId="urn:microsoft.com/office/officeart/2005/8/layout/balance1"/>
    <dgm:cxn modelId="{A6DAD738-4CE2-4A6B-BC89-73F88A9545B6}" type="presParOf" srcId="{C86332F8-11CB-498F-85E0-59C74DA676E1}" destId="{68103E7B-0F82-4A0E-B8EF-C573C7C4532A}" srcOrd="0" destOrd="0" presId="urn:microsoft.com/office/officeart/2005/8/layout/balance1"/>
    <dgm:cxn modelId="{F438BEC1-7799-4D08-8F78-36E5DFD2080A}" type="presParOf" srcId="{C86332F8-11CB-498F-85E0-59C74DA676E1}" destId="{164B727E-B213-4474-BCAF-1E4DD4D72767}" srcOrd="1" destOrd="0" presId="urn:microsoft.com/office/officeart/2005/8/layout/balance1"/>
    <dgm:cxn modelId="{CB7AF7F3-380F-4C0B-8A65-6058E6533A8B}" type="presParOf" srcId="{406E7A19-BC41-4B95-A2C3-C97A94A488C9}" destId="{179F5AE2-5CE1-4FAC-8A7C-960085E878BE}" srcOrd="2" destOrd="0" presId="urn:microsoft.com/office/officeart/2005/8/layout/balance1"/>
    <dgm:cxn modelId="{37A31ACD-0FE2-41F9-BDE3-77850D3CC75A}" type="presParOf" srcId="{179F5AE2-5CE1-4FAC-8A7C-960085E878BE}" destId="{7B16BACF-7D3F-4046-8A93-B5B1B273BBBC}" srcOrd="0" destOrd="0" presId="urn:microsoft.com/office/officeart/2005/8/layout/balance1"/>
    <dgm:cxn modelId="{18E531F2-5777-4B5D-BBD8-2E19285618F8}" type="presParOf" srcId="{179F5AE2-5CE1-4FAC-8A7C-960085E878BE}" destId="{6032A6BB-8D15-4676-A25D-8C76373C78BC}" srcOrd="1" destOrd="0" presId="urn:microsoft.com/office/officeart/2005/8/layout/balance1"/>
    <dgm:cxn modelId="{4246E3FD-9F92-4713-89AC-0C417CC6A089}" type="presParOf" srcId="{179F5AE2-5CE1-4FAC-8A7C-960085E878BE}" destId="{ABA20758-227A-49F9-803B-68228A0B3911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7F711DA-E37C-4916-82B8-A6DC75A39062}" type="doc">
      <dgm:prSet loTypeId="urn:microsoft.com/office/officeart/2005/8/layout/balance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72DD249-52FC-457E-B442-3855DFAD70E8}">
      <dgm:prSet phldrT="[نص]" custT="1"/>
      <dgm:spPr/>
      <dgm:t>
        <a:bodyPr/>
        <a:lstStyle/>
        <a:p>
          <a:pPr rtl="1"/>
          <a:r>
            <a:rPr lang="ar-SA" sz="2400" b="1" dirty="0" smtClean="0">
              <a:solidFill>
                <a:schemeClr val="tx1"/>
              </a:solidFill>
            </a:rPr>
            <a:t>التعاطف</a:t>
          </a:r>
          <a:endParaRPr lang="ar-SA" sz="2400" b="1" dirty="0">
            <a:solidFill>
              <a:schemeClr val="tx1"/>
            </a:solidFill>
          </a:endParaRPr>
        </a:p>
      </dgm:t>
    </dgm:pt>
    <dgm:pt modelId="{2F392370-4242-40CC-920F-FE917282A92B}" type="parTrans" cxnId="{BC45EDED-71CE-455F-9B35-227E0F6B0C87}">
      <dgm:prSet/>
      <dgm:spPr/>
      <dgm:t>
        <a:bodyPr/>
        <a:lstStyle/>
        <a:p>
          <a:pPr rtl="1"/>
          <a:endParaRPr lang="ar-SA"/>
        </a:p>
      </dgm:t>
    </dgm:pt>
    <dgm:pt modelId="{1353D260-700D-46E3-AF83-EDEB7092902F}" type="sibTrans" cxnId="{BC45EDED-71CE-455F-9B35-227E0F6B0C87}">
      <dgm:prSet/>
      <dgm:spPr/>
      <dgm:t>
        <a:bodyPr/>
        <a:lstStyle/>
        <a:p>
          <a:pPr rtl="1"/>
          <a:endParaRPr lang="ar-SA"/>
        </a:p>
      </dgm:t>
    </dgm:pt>
    <dgm:pt modelId="{1E7E8876-DB6A-4F89-91FF-79BB9D8B72DC}">
      <dgm:prSet phldrT="[نص]" custT="1"/>
      <dgm:spPr/>
      <dgm:t>
        <a:bodyPr/>
        <a:lstStyle/>
        <a:p>
          <a:pPr rtl="1"/>
          <a:r>
            <a:rPr lang="ar-SA" sz="2400" b="1" dirty="0" smtClean="0">
              <a:solidFill>
                <a:schemeClr val="tx1"/>
              </a:solidFill>
            </a:rPr>
            <a:t>الصلابة</a:t>
          </a:r>
          <a:endParaRPr lang="ar-SA" sz="2400" b="1" dirty="0">
            <a:solidFill>
              <a:schemeClr val="tx1"/>
            </a:solidFill>
          </a:endParaRPr>
        </a:p>
      </dgm:t>
    </dgm:pt>
    <dgm:pt modelId="{84E18B16-8E8E-4D00-9B87-0A9E86D83997}" type="parTrans" cxnId="{CA423C03-FA94-4F28-8CA3-DD7454C961FB}">
      <dgm:prSet/>
      <dgm:spPr/>
      <dgm:t>
        <a:bodyPr/>
        <a:lstStyle/>
        <a:p>
          <a:pPr rtl="1"/>
          <a:endParaRPr lang="ar-SA"/>
        </a:p>
      </dgm:t>
    </dgm:pt>
    <dgm:pt modelId="{32234903-95D5-42C3-9417-43E279603145}" type="sibTrans" cxnId="{CA423C03-FA94-4F28-8CA3-DD7454C961FB}">
      <dgm:prSet/>
      <dgm:spPr/>
      <dgm:t>
        <a:bodyPr/>
        <a:lstStyle/>
        <a:p>
          <a:pPr rtl="1"/>
          <a:endParaRPr lang="ar-SA"/>
        </a:p>
      </dgm:t>
    </dgm:pt>
    <dgm:pt modelId="{406E7A19-BC41-4B95-A2C3-C97A94A488C9}" type="pres">
      <dgm:prSet presAssocID="{A7F711DA-E37C-4916-82B8-A6DC75A3906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83D4ABC-6A24-429B-9868-F0D8B53D1385}" type="pres">
      <dgm:prSet presAssocID="{A7F711DA-E37C-4916-82B8-A6DC75A39062}" presName="dummyMaxCanvas" presStyleCnt="0"/>
      <dgm:spPr/>
    </dgm:pt>
    <dgm:pt modelId="{C86332F8-11CB-498F-85E0-59C74DA676E1}" type="pres">
      <dgm:prSet presAssocID="{A7F711DA-E37C-4916-82B8-A6DC75A39062}" presName="parentComposite" presStyleCnt="0"/>
      <dgm:spPr/>
    </dgm:pt>
    <dgm:pt modelId="{68103E7B-0F82-4A0E-B8EF-C573C7C4532A}" type="pres">
      <dgm:prSet presAssocID="{A7F711DA-E37C-4916-82B8-A6DC75A39062}" presName="parent1" presStyleLbl="alignAccFollowNode1" presStyleIdx="0" presStyleCnt="4" custScaleX="117236" custScaleY="61538" custLinFactY="87697" custLinFactNeighborX="6213" custLinFactNeighborY="100000">
        <dgm:presLayoutVars>
          <dgm:chMax val="4"/>
        </dgm:presLayoutVars>
      </dgm:prSet>
      <dgm:spPr/>
      <dgm:t>
        <a:bodyPr/>
        <a:lstStyle/>
        <a:p>
          <a:pPr rtl="1"/>
          <a:endParaRPr lang="ar-SA"/>
        </a:p>
      </dgm:t>
    </dgm:pt>
    <dgm:pt modelId="{164B727E-B213-4474-BCAF-1E4DD4D72767}" type="pres">
      <dgm:prSet presAssocID="{A7F711DA-E37C-4916-82B8-A6DC75A39062}" presName="parent2" presStyleLbl="alignAccFollowNode1" presStyleIdx="1" presStyleCnt="4" custScaleX="124719" custScaleY="61538" custLinFactY="86921" custLinFactNeighborX="-2063" custLinFactNeighborY="100000">
        <dgm:presLayoutVars>
          <dgm:chMax val="4"/>
        </dgm:presLayoutVars>
      </dgm:prSet>
      <dgm:spPr/>
      <dgm:t>
        <a:bodyPr/>
        <a:lstStyle/>
        <a:p>
          <a:pPr rtl="1"/>
          <a:endParaRPr lang="ar-SA"/>
        </a:p>
      </dgm:t>
    </dgm:pt>
    <dgm:pt modelId="{179F5AE2-5CE1-4FAC-8A7C-960085E878BE}" type="pres">
      <dgm:prSet presAssocID="{A7F711DA-E37C-4916-82B8-A6DC75A39062}" presName="childrenComposite" presStyleCnt="0"/>
      <dgm:spPr/>
    </dgm:pt>
    <dgm:pt modelId="{7B16BACF-7D3F-4046-8A93-B5B1B273BBBC}" type="pres">
      <dgm:prSet presAssocID="{A7F711DA-E37C-4916-82B8-A6DC75A39062}" presName="dummyMaxCanvas_ChildArea" presStyleCnt="0"/>
      <dgm:spPr/>
    </dgm:pt>
    <dgm:pt modelId="{6032A6BB-8D15-4676-A25D-8C76373C78BC}" type="pres">
      <dgm:prSet presAssocID="{A7F711DA-E37C-4916-82B8-A6DC75A39062}" presName="fulcrum" presStyleLbl="alignAccFollowNode1" presStyleIdx="2" presStyleCnt="4" custScaleX="495727" custScaleY="73541" custLinFactY="-37262" custLinFactNeighborX="-4358" custLinFactNeighborY="-100000"/>
      <dgm:spPr/>
    </dgm:pt>
    <dgm:pt modelId="{E5E4B760-0908-40F7-8412-3B5F47DEDE8F}" type="pres">
      <dgm:prSet presAssocID="{A7F711DA-E37C-4916-82B8-A6DC75A39062}" presName="balance_00" presStyleLbl="alignAccFollowNode1" presStyleIdx="3" presStyleCnt="4" custLinFactY="-126651" custLinFactNeighborX="1207" custLinFactNeighborY="-200000">
        <dgm:presLayoutVars>
          <dgm:bulletEnabled val="1"/>
        </dgm:presLayoutVars>
      </dgm:prSet>
      <dgm:spPr/>
    </dgm:pt>
  </dgm:ptLst>
  <dgm:cxnLst>
    <dgm:cxn modelId="{BC45EDED-71CE-455F-9B35-227E0F6B0C87}" srcId="{A7F711DA-E37C-4916-82B8-A6DC75A39062}" destId="{872DD249-52FC-457E-B442-3855DFAD70E8}" srcOrd="0" destOrd="0" parTransId="{2F392370-4242-40CC-920F-FE917282A92B}" sibTransId="{1353D260-700D-46E3-AF83-EDEB7092902F}"/>
    <dgm:cxn modelId="{6BB726DD-3D75-4000-AA12-A0C53EFF7DFF}" type="presOf" srcId="{1E7E8876-DB6A-4F89-91FF-79BB9D8B72DC}" destId="{164B727E-B213-4474-BCAF-1E4DD4D72767}" srcOrd="0" destOrd="0" presId="urn:microsoft.com/office/officeart/2005/8/layout/balance1"/>
    <dgm:cxn modelId="{6E698EC7-A5EC-49BE-AE9F-7CA60991E0EC}" type="presOf" srcId="{872DD249-52FC-457E-B442-3855DFAD70E8}" destId="{68103E7B-0F82-4A0E-B8EF-C573C7C4532A}" srcOrd="0" destOrd="0" presId="urn:microsoft.com/office/officeart/2005/8/layout/balance1"/>
    <dgm:cxn modelId="{44ADB7B6-CCFA-427F-8B05-125F693FDEF2}" type="presOf" srcId="{A7F711DA-E37C-4916-82B8-A6DC75A39062}" destId="{406E7A19-BC41-4B95-A2C3-C97A94A488C9}" srcOrd="0" destOrd="0" presId="urn:microsoft.com/office/officeart/2005/8/layout/balance1"/>
    <dgm:cxn modelId="{CA423C03-FA94-4F28-8CA3-DD7454C961FB}" srcId="{A7F711DA-E37C-4916-82B8-A6DC75A39062}" destId="{1E7E8876-DB6A-4F89-91FF-79BB9D8B72DC}" srcOrd="1" destOrd="0" parTransId="{84E18B16-8E8E-4D00-9B87-0A9E86D83997}" sibTransId="{32234903-95D5-42C3-9417-43E279603145}"/>
    <dgm:cxn modelId="{D59EC596-4210-4A0F-80BC-951C4727DBCA}" type="presParOf" srcId="{406E7A19-BC41-4B95-A2C3-C97A94A488C9}" destId="{283D4ABC-6A24-429B-9868-F0D8B53D1385}" srcOrd="0" destOrd="0" presId="urn:microsoft.com/office/officeart/2005/8/layout/balance1"/>
    <dgm:cxn modelId="{A688CC44-45CC-4AB6-A2FE-776E36CCB5CC}" type="presParOf" srcId="{406E7A19-BC41-4B95-A2C3-C97A94A488C9}" destId="{C86332F8-11CB-498F-85E0-59C74DA676E1}" srcOrd="1" destOrd="0" presId="urn:microsoft.com/office/officeart/2005/8/layout/balance1"/>
    <dgm:cxn modelId="{59418F15-86E3-4ADA-801C-85B800387C92}" type="presParOf" srcId="{C86332F8-11CB-498F-85E0-59C74DA676E1}" destId="{68103E7B-0F82-4A0E-B8EF-C573C7C4532A}" srcOrd="0" destOrd="0" presId="urn:microsoft.com/office/officeart/2005/8/layout/balance1"/>
    <dgm:cxn modelId="{FE9DFF01-FED7-400D-B9AD-0B5E357395CE}" type="presParOf" srcId="{C86332F8-11CB-498F-85E0-59C74DA676E1}" destId="{164B727E-B213-4474-BCAF-1E4DD4D72767}" srcOrd="1" destOrd="0" presId="urn:microsoft.com/office/officeart/2005/8/layout/balance1"/>
    <dgm:cxn modelId="{33D0CA2B-9A84-49D8-914E-90B1069E1497}" type="presParOf" srcId="{406E7A19-BC41-4B95-A2C3-C97A94A488C9}" destId="{179F5AE2-5CE1-4FAC-8A7C-960085E878BE}" srcOrd="2" destOrd="0" presId="urn:microsoft.com/office/officeart/2005/8/layout/balance1"/>
    <dgm:cxn modelId="{A2089922-A8AB-486C-A204-4F8ACA1F557A}" type="presParOf" srcId="{179F5AE2-5CE1-4FAC-8A7C-960085E878BE}" destId="{7B16BACF-7D3F-4046-8A93-B5B1B273BBBC}" srcOrd="0" destOrd="0" presId="urn:microsoft.com/office/officeart/2005/8/layout/balance1"/>
    <dgm:cxn modelId="{96CBBC5F-617F-4DAA-8561-811BAF9EBAA0}" type="presParOf" srcId="{179F5AE2-5CE1-4FAC-8A7C-960085E878BE}" destId="{6032A6BB-8D15-4676-A25D-8C76373C78BC}" srcOrd="1" destOrd="0" presId="urn:microsoft.com/office/officeart/2005/8/layout/balance1"/>
    <dgm:cxn modelId="{20E2291C-A6B4-43A2-9A19-1B1E2D5F91FD}" type="presParOf" srcId="{179F5AE2-5CE1-4FAC-8A7C-960085E878BE}" destId="{E5E4B760-0908-40F7-8412-3B5F47DEDE8F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7F711DA-E37C-4916-82B8-A6DC75A39062}" type="doc">
      <dgm:prSet loTypeId="urn:microsoft.com/office/officeart/2005/8/layout/balance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E4D8E88-F5A4-497A-A5FE-8A39DEFC4E36}">
      <dgm:prSet phldrT="[نص]" custT="1"/>
      <dgm:spPr>
        <a:gradFill rotWithShape="0">
          <a:gsLst>
            <a:gs pos="0">
              <a:schemeClr val="accent1">
                <a:lumMod val="90000"/>
              </a:schemeClr>
            </a:gs>
            <a:gs pos="8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1"/>
          <a:r>
            <a:rPr lang="ar-SA" sz="2400" b="1" dirty="0" smtClean="0">
              <a:solidFill>
                <a:schemeClr val="tx1"/>
              </a:solidFill>
            </a:rPr>
            <a:t>الواقعية والصراحة </a:t>
          </a:r>
          <a:endParaRPr lang="ar-SA" sz="2400" b="1" dirty="0">
            <a:solidFill>
              <a:schemeClr val="tx1"/>
            </a:solidFill>
          </a:endParaRPr>
        </a:p>
      </dgm:t>
    </dgm:pt>
    <dgm:pt modelId="{50608CC9-773D-45D4-A2AF-7B8873A4A89E}" type="parTrans" cxnId="{AF52FC5C-F012-4367-923C-135300CF3036}">
      <dgm:prSet/>
      <dgm:spPr/>
      <dgm:t>
        <a:bodyPr/>
        <a:lstStyle/>
        <a:p>
          <a:pPr rtl="1"/>
          <a:endParaRPr lang="ar-SA"/>
        </a:p>
      </dgm:t>
    </dgm:pt>
    <dgm:pt modelId="{0080C2F0-F7E7-4B52-8C84-C5EC4948492C}" type="sibTrans" cxnId="{AF52FC5C-F012-4367-923C-135300CF3036}">
      <dgm:prSet/>
      <dgm:spPr/>
      <dgm:t>
        <a:bodyPr/>
        <a:lstStyle/>
        <a:p>
          <a:pPr rtl="1"/>
          <a:endParaRPr lang="ar-SA"/>
        </a:p>
      </dgm:t>
    </dgm:pt>
    <dgm:pt modelId="{C06EF881-F249-4173-9891-1D66B2714BC0}">
      <dgm:prSet phldrT="[نص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1"/>
          <a:r>
            <a:rPr lang="ar-SA" sz="2400" b="1" dirty="0" smtClean="0">
              <a:solidFill>
                <a:schemeClr val="tx1"/>
              </a:solidFill>
            </a:rPr>
            <a:t>إظهار التفاؤل</a:t>
          </a:r>
          <a:endParaRPr lang="ar-SA" sz="2400" b="1" dirty="0">
            <a:solidFill>
              <a:schemeClr val="tx1"/>
            </a:solidFill>
          </a:endParaRPr>
        </a:p>
      </dgm:t>
    </dgm:pt>
    <dgm:pt modelId="{C8A9B1E3-D71B-4F12-997B-4FDCBA338DEC}" type="sibTrans" cxnId="{42FD1C25-1909-4667-90A8-FE44B28AE452}">
      <dgm:prSet/>
      <dgm:spPr/>
      <dgm:t>
        <a:bodyPr/>
        <a:lstStyle/>
        <a:p>
          <a:pPr rtl="1"/>
          <a:endParaRPr lang="ar-SA"/>
        </a:p>
      </dgm:t>
    </dgm:pt>
    <dgm:pt modelId="{4B525D3C-293B-41CF-859A-D9F39C0B3614}" type="parTrans" cxnId="{42FD1C25-1909-4667-90A8-FE44B28AE452}">
      <dgm:prSet/>
      <dgm:spPr/>
      <dgm:t>
        <a:bodyPr/>
        <a:lstStyle/>
        <a:p>
          <a:pPr rtl="1"/>
          <a:endParaRPr lang="ar-SA"/>
        </a:p>
      </dgm:t>
    </dgm:pt>
    <dgm:pt modelId="{406E7A19-BC41-4B95-A2C3-C97A94A488C9}" type="pres">
      <dgm:prSet presAssocID="{A7F711DA-E37C-4916-82B8-A6DC75A3906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83D4ABC-6A24-429B-9868-F0D8B53D1385}" type="pres">
      <dgm:prSet presAssocID="{A7F711DA-E37C-4916-82B8-A6DC75A39062}" presName="dummyMaxCanvas" presStyleCnt="0"/>
      <dgm:spPr/>
    </dgm:pt>
    <dgm:pt modelId="{C86332F8-11CB-498F-85E0-59C74DA676E1}" type="pres">
      <dgm:prSet presAssocID="{A7F711DA-E37C-4916-82B8-A6DC75A39062}" presName="parentComposite" presStyleCnt="0"/>
      <dgm:spPr/>
    </dgm:pt>
    <dgm:pt modelId="{68103E7B-0F82-4A0E-B8EF-C573C7C4532A}" type="pres">
      <dgm:prSet presAssocID="{A7F711DA-E37C-4916-82B8-A6DC75A39062}" presName="parent1" presStyleLbl="alignAccFollowNode1" presStyleIdx="0" presStyleCnt="4" custScaleX="124539" custScaleY="61538" custLinFactY="12444" custLinFactNeighborX="-6094" custLinFactNeighborY="100000">
        <dgm:presLayoutVars>
          <dgm:chMax val="4"/>
        </dgm:presLayoutVars>
      </dgm:prSet>
      <dgm:spPr/>
      <dgm:t>
        <a:bodyPr/>
        <a:lstStyle/>
        <a:p>
          <a:pPr rtl="1"/>
          <a:endParaRPr lang="ar-SA"/>
        </a:p>
      </dgm:t>
    </dgm:pt>
    <dgm:pt modelId="{164B727E-B213-4474-BCAF-1E4DD4D72767}" type="pres">
      <dgm:prSet presAssocID="{A7F711DA-E37C-4916-82B8-A6DC75A39062}" presName="parent2" presStyleLbl="alignAccFollowNode1" presStyleIdx="1" presStyleCnt="4" custScaleX="124719" custScaleY="61538" custLinFactY="14048" custLinFactNeighborX="-6100" custLinFactNeighborY="100000">
        <dgm:presLayoutVars>
          <dgm:chMax val="4"/>
        </dgm:presLayoutVars>
      </dgm:prSet>
      <dgm:spPr/>
      <dgm:t>
        <a:bodyPr/>
        <a:lstStyle/>
        <a:p>
          <a:pPr rtl="1"/>
          <a:endParaRPr lang="ar-SA"/>
        </a:p>
      </dgm:t>
    </dgm:pt>
    <dgm:pt modelId="{179F5AE2-5CE1-4FAC-8A7C-960085E878BE}" type="pres">
      <dgm:prSet presAssocID="{A7F711DA-E37C-4916-82B8-A6DC75A39062}" presName="childrenComposite" presStyleCnt="0"/>
      <dgm:spPr/>
    </dgm:pt>
    <dgm:pt modelId="{7B16BACF-7D3F-4046-8A93-B5B1B273BBBC}" type="pres">
      <dgm:prSet presAssocID="{A7F711DA-E37C-4916-82B8-A6DC75A39062}" presName="dummyMaxCanvas_ChildArea" presStyleCnt="0"/>
      <dgm:spPr/>
    </dgm:pt>
    <dgm:pt modelId="{6032A6BB-8D15-4676-A25D-8C76373C78BC}" type="pres">
      <dgm:prSet presAssocID="{A7F711DA-E37C-4916-82B8-A6DC75A39062}" presName="fulcrum" presStyleLbl="alignAccFollowNode1" presStyleIdx="2" presStyleCnt="4" custScaleX="495727" custScaleY="73541" custLinFactY="-100000" custLinFactNeighborX="-27184" custLinFactNeighborY="-141231"/>
      <dgm:spPr/>
    </dgm:pt>
    <dgm:pt modelId="{BB480263-B9FF-40E3-898B-DB33926044BE}" type="pres">
      <dgm:prSet presAssocID="{A7F711DA-E37C-4916-82B8-A6DC75A39062}" presName="balance_00" presStyleLbl="alignAccFollowNode1" presStyleIdx="3" presStyleCnt="4" custLinFactY="-292054" custLinFactNeighborX="-3103" custLinFactNeighborY="-300000">
        <dgm:presLayoutVars>
          <dgm:bulletEnabled val="1"/>
        </dgm:presLayoutVars>
      </dgm:prSet>
      <dgm:spPr/>
    </dgm:pt>
  </dgm:ptLst>
  <dgm:cxnLst>
    <dgm:cxn modelId="{42FD1C25-1909-4667-90A8-FE44B28AE452}" srcId="{A7F711DA-E37C-4916-82B8-A6DC75A39062}" destId="{C06EF881-F249-4173-9891-1D66B2714BC0}" srcOrd="1" destOrd="0" parTransId="{4B525D3C-293B-41CF-859A-D9F39C0B3614}" sibTransId="{C8A9B1E3-D71B-4F12-997B-4FDCBA338DEC}"/>
    <dgm:cxn modelId="{AF52FC5C-F012-4367-923C-135300CF3036}" srcId="{A7F711DA-E37C-4916-82B8-A6DC75A39062}" destId="{6E4D8E88-F5A4-497A-A5FE-8A39DEFC4E36}" srcOrd="0" destOrd="0" parTransId="{50608CC9-773D-45D4-A2AF-7B8873A4A89E}" sibTransId="{0080C2F0-F7E7-4B52-8C84-C5EC4948492C}"/>
    <dgm:cxn modelId="{B645BB2E-A791-4D09-AEE2-D9EE1E137F8D}" type="presOf" srcId="{A7F711DA-E37C-4916-82B8-A6DC75A39062}" destId="{406E7A19-BC41-4B95-A2C3-C97A94A488C9}" srcOrd="0" destOrd="0" presId="urn:microsoft.com/office/officeart/2005/8/layout/balance1"/>
    <dgm:cxn modelId="{B949E6A2-CDC7-4314-8E39-4C122EB278CC}" type="presOf" srcId="{C06EF881-F249-4173-9891-1D66B2714BC0}" destId="{164B727E-B213-4474-BCAF-1E4DD4D72767}" srcOrd="0" destOrd="0" presId="urn:microsoft.com/office/officeart/2005/8/layout/balance1"/>
    <dgm:cxn modelId="{0E7E2D26-213D-448F-BAC2-FBA32E0C7C1E}" type="presOf" srcId="{6E4D8E88-F5A4-497A-A5FE-8A39DEFC4E36}" destId="{68103E7B-0F82-4A0E-B8EF-C573C7C4532A}" srcOrd="0" destOrd="0" presId="urn:microsoft.com/office/officeart/2005/8/layout/balance1"/>
    <dgm:cxn modelId="{436166D7-323C-4D34-9113-AD12C4FFC531}" type="presParOf" srcId="{406E7A19-BC41-4B95-A2C3-C97A94A488C9}" destId="{283D4ABC-6A24-429B-9868-F0D8B53D1385}" srcOrd="0" destOrd="0" presId="urn:microsoft.com/office/officeart/2005/8/layout/balance1"/>
    <dgm:cxn modelId="{3836320D-3E23-44CB-BB44-182A0848C201}" type="presParOf" srcId="{406E7A19-BC41-4B95-A2C3-C97A94A488C9}" destId="{C86332F8-11CB-498F-85E0-59C74DA676E1}" srcOrd="1" destOrd="0" presId="urn:microsoft.com/office/officeart/2005/8/layout/balance1"/>
    <dgm:cxn modelId="{EABA5921-9281-4BB1-83BE-6F334434FE90}" type="presParOf" srcId="{C86332F8-11CB-498F-85E0-59C74DA676E1}" destId="{68103E7B-0F82-4A0E-B8EF-C573C7C4532A}" srcOrd="0" destOrd="0" presId="urn:microsoft.com/office/officeart/2005/8/layout/balance1"/>
    <dgm:cxn modelId="{2D9F11F8-EB62-4658-B4A2-AED31B881FFE}" type="presParOf" srcId="{C86332F8-11CB-498F-85E0-59C74DA676E1}" destId="{164B727E-B213-4474-BCAF-1E4DD4D72767}" srcOrd="1" destOrd="0" presId="urn:microsoft.com/office/officeart/2005/8/layout/balance1"/>
    <dgm:cxn modelId="{956DB4FC-E4E6-491F-8201-A745F1AC1806}" type="presParOf" srcId="{406E7A19-BC41-4B95-A2C3-C97A94A488C9}" destId="{179F5AE2-5CE1-4FAC-8A7C-960085E878BE}" srcOrd="2" destOrd="0" presId="urn:microsoft.com/office/officeart/2005/8/layout/balance1"/>
    <dgm:cxn modelId="{D4F1247C-AA02-4DBF-A090-9593C34DF189}" type="presParOf" srcId="{179F5AE2-5CE1-4FAC-8A7C-960085E878BE}" destId="{7B16BACF-7D3F-4046-8A93-B5B1B273BBBC}" srcOrd="0" destOrd="0" presId="urn:microsoft.com/office/officeart/2005/8/layout/balance1"/>
    <dgm:cxn modelId="{4F61008F-0364-4286-BB5C-916CC6C2D0E5}" type="presParOf" srcId="{179F5AE2-5CE1-4FAC-8A7C-960085E878BE}" destId="{6032A6BB-8D15-4676-A25D-8C76373C78BC}" srcOrd="1" destOrd="0" presId="urn:microsoft.com/office/officeart/2005/8/layout/balance1"/>
    <dgm:cxn modelId="{F5268C55-225A-4F6D-8600-7E6F69BEDCA2}" type="presParOf" srcId="{179F5AE2-5CE1-4FAC-8A7C-960085E878BE}" destId="{BB480263-B9FF-40E3-898B-DB33926044BE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A53897-25D3-46E4-80A3-82EA2D1F14FF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A4B3C0C-0A44-447E-B58C-9654A255274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b="1" dirty="0" smtClean="0"/>
            <a:t>الطاعة الحاقدة </a:t>
          </a:r>
          <a:endParaRPr lang="en-US" sz="2800" b="1" dirty="0"/>
        </a:p>
      </dgm:t>
    </dgm:pt>
    <dgm:pt modelId="{2FC0B591-40B6-4F1D-9C13-34D36D85EF04}" type="parTrans" cxnId="{9AA8C1E2-9A3E-4C68-80A0-B20B6947C31F}">
      <dgm:prSet/>
      <dgm:spPr/>
      <dgm:t>
        <a:bodyPr/>
        <a:lstStyle/>
        <a:p>
          <a:pPr rtl="1"/>
          <a:endParaRPr lang="ar-SA"/>
        </a:p>
      </dgm:t>
    </dgm:pt>
    <dgm:pt modelId="{90BBD5D2-22F1-417D-8775-8E910C574D6E}" type="sibTrans" cxnId="{9AA8C1E2-9A3E-4C68-80A0-B20B6947C31F}">
      <dgm:prSet/>
      <dgm:spPr/>
      <dgm:t>
        <a:bodyPr/>
        <a:lstStyle/>
        <a:p>
          <a:pPr rtl="1"/>
          <a:endParaRPr lang="ar-SA"/>
        </a:p>
      </dgm:t>
    </dgm:pt>
    <dgm:pt modelId="{8236E6EF-0B2A-41E7-84EF-2A6825ADB5BD}" type="pres">
      <dgm:prSet presAssocID="{31A53897-25D3-46E4-80A3-82EA2D1F14F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6A015F5-E772-4697-93C7-02525656FCFE}" type="pres">
      <dgm:prSet presAssocID="{7A4B3C0C-0A44-447E-B58C-9654A255274A}" presName="composite" presStyleCnt="0"/>
      <dgm:spPr/>
    </dgm:pt>
    <dgm:pt modelId="{0FEE2134-9860-4573-AC95-C7B364159DEF}" type="pres">
      <dgm:prSet presAssocID="{7A4B3C0C-0A44-447E-B58C-9654A255274A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8D35C913-CE19-44B7-99DD-C38DC6D61098}" type="pres">
      <dgm:prSet presAssocID="{7A4B3C0C-0A44-447E-B58C-9654A255274A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AA8C1E2-9A3E-4C68-80A0-B20B6947C31F}" srcId="{31A53897-25D3-46E4-80A3-82EA2D1F14FF}" destId="{7A4B3C0C-0A44-447E-B58C-9654A255274A}" srcOrd="0" destOrd="0" parTransId="{2FC0B591-40B6-4F1D-9C13-34D36D85EF04}" sibTransId="{90BBD5D2-22F1-417D-8775-8E910C574D6E}"/>
    <dgm:cxn modelId="{31F88FA1-1F12-48E9-9E42-EEFC11DDECBE}" type="presOf" srcId="{7A4B3C0C-0A44-447E-B58C-9654A255274A}" destId="{8D35C913-CE19-44B7-99DD-C38DC6D61098}" srcOrd="0" destOrd="0" presId="urn:microsoft.com/office/officeart/2005/8/layout/vList3#3"/>
    <dgm:cxn modelId="{E011EF25-8161-465C-A76E-D2FC0EAAA991}" type="presOf" srcId="{31A53897-25D3-46E4-80A3-82EA2D1F14FF}" destId="{8236E6EF-0B2A-41E7-84EF-2A6825ADB5BD}" srcOrd="0" destOrd="0" presId="urn:microsoft.com/office/officeart/2005/8/layout/vList3#3"/>
    <dgm:cxn modelId="{BDE1818F-DB07-4E64-B0D6-5D7324A335A0}" type="presParOf" srcId="{8236E6EF-0B2A-41E7-84EF-2A6825ADB5BD}" destId="{06A015F5-E772-4697-93C7-02525656FCFE}" srcOrd="0" destOrd="0" presId="urn:microsoft.com/office/officeart/2005/8/layout/vList3#3"/>
    <dgm:cxn modelId="{9975BCF9-6778-4C7D-8775-3C35280EB536}" type="presParOf" srcId="{06A015F5-E772-4697-93C7-02525656FCFE}" destId="{0FEE2134-9860-4573-AC95-C7B364159DEF}" srcOrd="0" destOrd="0" presId="urn:microsoft.com/office/officeart/2005/8/layout/vList3#3"/>
    <dgm:cxn modelId="{4E02D1B9-A146-4750-BA56-8DB596CC9D9A}" type="presParOf" srcId="{06A015F5-E772-4697-93C7-02525656FCFE}" destId="{8D35C913-CE19-44B7-99DD-C38DC6D61098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7F711DA-E37C-4916-82B8-A6DC75A39062}" type="doc">
      <dgm:prSet loTypeId="urn:microsoft.com/office/officeart/2005/8/layout/balance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E4D8E88-F5A4-497A-A5FE-8A39DEFC4E36}">
      <dgm:prSet phldrT="[نص]" custT="1"/>
      <dgm:spPr>
        <a:gradFill rotWithShape="0">
          <a:gsLst>
            <a:gs pos="0">
              <a:schemeClr val="accent1">
                <a:lumMod val="90000"/>
              </a:schemeClr>
            </a:gs>
            <a:gs pos="8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1"/>
          <a:r>
            <a:rPr lang="ar-SA" sz="2400" b="1" dirty="0" smtClean="0">
              <a:solidFill>
                <a:schemeClr val="tx1"/>
              </a:solidFill>
            </a:rPr>
            <a:t>الثقة في الأخرين</a:t>
          </a:r>
          <a:endParaRPr lang="ar-SA" sz="2400" b="1" dirty="0">
            <a:solidFill>
              <a:schemeClr val="tx1"/>
            </a:solidFill>
          </a:endParaRPr>
        </a:p>
      </dgm:t>
    </dgm:pt>
    <dgm:pt modelId="{50608CC9-773D-45D4-A2AF-7B8873A4A89E}" type="parTrans" cxnId="{AF52FC5C-F012-4367-923C-135300CF3036}">
      <dgm:prSet/>
      <dgm:spPr/>
      <dgm:t>
        <a:bodyPr/>
        <a:lstStyle/>
        <a:p>
          <a:pPr rtl="1"/>
          <a:endParaRPr lang="ar-SA"/>
        </a:p>
      </dgm:t>
    </dgm:pt>
    <dgm:pt modelId="{0080C2F0-F7E7-4B52-8C84-C5EC4948492C}" type="sibTrans" cxnId="{AF52FC5C-F012-4367-923C-135300CF3036}">
      <dgm:prSet/>
      <dgm:spPr/>
      <dgm:t>
        <a:bodyPr/>
        <a:lstStyle/>
        <a:p>
          <a:pPr rtl="1"/>
          <a:endParaRPr lang="ar-SA"/>
        </a:p>
      </dgm:t>
    </dgm:pt>
    <dgm:pt modelId="{C06EF881-F249-4173-9891-1D66B2714BC0}">
      <dgm:prSet phldrT="[نص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endParaRPr lang="en-US"/>
        </a:p>
      </dgm:t>
    </dgm:pt>
    <dgm:pt modelId="{C8A9B1E3-D71B-4F12-997B-4FDCBA338DEC}" type="sibTrans" cxnId="{42FD1C25-1909-4667-90A8-FE44B28AE452}">
      <dgm:prSet/>
      <dgm:spPr/>
      <dgm:t>
        <a:bodyPr/>
        <a:lstStyle/>
        <a:p>
          <a:pPr rtl="1"/>
          <a:endParaRPr lang="ar-SA"/>
        </a:p>
      </dgm:t>
    </dgm:pt>
    <dgm:pt modelId="{4B525D3C-293B-41CF-859A-D9F39C0B3614}" type="parTrans" cxnId="{42FD1C25-1909-4667-90A8-FE44B28AE452}">
      <dgm:prSet/>
      <dgm:spPr/>
      <dgm:t>
        <a:bodyPr/>
        <a:lstStyle/>
        <a:p>
          <a:pPr rtl="1"/>
          <a:endParaRPr lang="ar-SA"/>
        </a:p>
      </dgm:t>
    </dgm:pt>
    <dgm:pt modelId="{4AE3BCA2-F4F2-425C-B201-45B8B37DBED6}">
      <dgm:prSet phldrT="[نص]" custT="1"/>
      <dgm:spPr>
        <a:gradFill rotWithShape="0">
          <a:gsLst>
            <a:gs pos="0">
              <a:schemeClr val="accent1">
                <a:lumMod val="90000"/>
              </a:schemeClr>
            </a:gs>
            <a:gs pos="8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1"/>
          <a:r>
            <a:rPr lang="ar-SA" sz="2400" b="1" dirty="0" smtClean="0">
              <a:solidFill>
                <a:schemeClr val="tx1"/>
              </a:solidFill>
            </a:rPr>
            <a:t>الاعتماد على النفس</a:t>
          </a:r>
          <a:endParaRPr lang="ar-SA" sz="2400" b="1" dirty="0">
            <a:solidFill>
              <a:schemeClr val="tx1"/>
            </a:solidFill>
          </a:endParaRPr>
        </a:p>
      </dgm:t>
    </dgm:pt>
    <dgm:pt modelId="{934ABF9E-9FDA-416A-8E3C-A34AEB726513}" type="parTrans" cxnId="{86EBE548-9BEC-4818-A225-470AB8A6A400}">
      <dgm:prSet/>
      <dgm:spPr/>
      <dgm:t>
        <a:bodyPr/>
        <a:lstStyle/>
        <a:p>
          <a:pPr rtl="1"/>
          <a:endParaRPr lang="ar-SA"/>
        </a:p>
      </dgm:t>
    </dgm:pt>
    <dgm:pt modelId="{4FD74D80-7D61-4924-A606-0ACA1CB3FD3B}" type="sibTrans" cxnId="{86EBE548-9BEC-4818-A225-470AB8A6A400}">
      <dgm:prSet/>
      <dgm:spPr/>
      <dgm:t>
        <a:bodyPr/>
        <a:lstStyle/>
        <a:p>
          <a:pPr rtl="1"/>
          <a:endParaRPr lang="ar-SA"/>
        </a:p>
      </dgm:t>
    </dgm:pt>
    <dgm:pt modelId="{406E7A19-BC41-4B95-A2C3-C97A94A488C9}" type="pres">
      <dgm:prSet presAssocID="{A7F711DA-E37C-4916-82B8-A6DC75A3906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83D4ABC-6A24-429B-9868-F0D8B53D1385}" type="pres">
      <dgm:prSet presAssocID="{A7F711DA-E37C-4916-82B8-A6DC75A39062}" presName="dummyMaxCanvas" presStyleCnt="0"/>
      <dgm:spPr/>
    </dgm:pt>
    <dgm:pt modelId="{C86332F8-11CB-498F-85E0-59C74DA676E1}" type="pres">
      <dgm:prSet presAssocID="{A7F711DA-E37C-4916-82B8-A6DC75A39062}" presName="parentComposite" presStyleCnt="0"/>
      <dgm:spPr/>
    </dgm:pt>
    <dgm:pt modelId="{68103E7B-0F82-4A0E-B8EF-C573C7C4532A}" type="pres">
      <dgm:prSet presAssocID="{A7F711DA-E37C-4916-82B8-A6DC75A39062}" presName="parent1" presStyleLbl="alignAccFollowNode1" presStyleIdx="0" presStyleCnt="4" custScaleX="129692" custScaleY="56824" custLinFactY="12444" custLinFactNeighborX="-10614" custLinFactNeighborY="100000">
        <dgm:presLayoutVars>
          <dgm:chMax val="4"/>
        </dgm:presLayoutVars>
      </dgm:prSet>
      <dgm:spPr/>
      <dgm:t>
        <a:bodyPr/>
        <a:lstStyle/>
        <a:p>
          <a:pPr rtl="1"/>
          <a:endParaRPr lang="ar-SA"/>
        </a:p>
      </dgm:t>
    </dgm:pt>
    <dgm:pt modelId="{164B727E-B213-4474-BCAF-1E4DD4D72767}" type="pres">
      <dgm:prSet presAssocID="{A7F711DA-E37C-4916-82B8-A6DC75A39062}" presName="parent2" presStyleLbl="alignAccFollowNode1" presStyleIdx="1" presStyleCnt="4" custScaleX="129692" custScaleY="56824" custLinFactY="12444" custLinFactNeighborX="-10614" custLinFactNeighborY="100000">
        <dgm:presLayoutVars>
          <dgm:chMax val="4"/>
        </dgm:presLayoutVars>
      </dgm:prSet>
      <dgm:spPr/>
      <dgm:t>
        <a:bodyPr/>
        <a:lstStyle/>
        <a:p>
          <a:pPr rtl="1"/>
          <a:endParaRPr lang="ar-SA"/>
        </a:p>
      </dgm:t>
    </dgm:pt>
    <dgm:pt modelId="{179F5AE2-5CE1-4FAC-8A7C-960085E878BE}" type="pres">
      <dgm:prSet presAssocID="{A7F711DA-E37C-4916-82B8-A6DC75A39062}" presName="childrenComposite" presStyleCnt="0"/>
      <dgm:spPr/>
    </dgm:pt>
    <dgm:pt modelId="{7B16BACF-7D3F-4046-8A93-B5B1B273BBBC}" type="pres">
      <dgm:prSet presAssocID="{A7F711DA-E37C-4916-82B8-A6DC75A39062}" presName="dummyMaxCanvas_ChildArea" presStyleCnt="0"/>
      <dgm:spPr/>
    </dgm:pt>
    <dgm:pt modelId="{6032A6BB-8D15-4676-A25D-8C76373C78BC}" type="pres">
      <dgm:prSet presAssocID="{A7F711DA-E37C-4916-82B8-A6DC75A39062}" presName="fulcrum" presStyleLbl="alignAccFollowNode1" presStyleIdx="2" presStyleCnt="4" custScaleX="495727" custScaleY="73541" custLinFactY="-100000" custLinFactNeighborX="-33964" custLinFactNeighborY="-141231"/>
      <dgm:spPr/>
    </dgm:pt>
    <dgm:pt modelId="{BB480263-B9FF-40E3-898B-DB33926044BE}" type="pres">
      <dgm:prSet presAssocID="{A7F711DA-E37C-4916-82B8-A6DC75A39062}" presName="balance_00" presStyleLbl="alignAccFollowNode1" presStyleIdx="3" presStyleCnt="4" custLinFactY="-292054" custLinFactNeighborX="-3103" custLinFactNeighborY="-300000">
        <dgm:presLayoutVars>
          <dgm:bulletEnabled val="1"/>
        </dgm:presLayoutVars>
      </dgm:prSet>
      <dgm:spPr/>
    </dgm:pt>
  </dgm:ptLst>
  <dgm:cxnLst>
    <dgm:cxn modelId="{86EBE548-9BEC-4818-A225-470AB8A6A400}" srcId="{A7F711DA-E37C-4916-82B8-A6DC75A39062}" destId="{4AE3BCA2-F4F2-425C-B201-45B8B37DBED6}" srcOrd="1" destOrd="0" parTransId="{934ABF9E-9FDA-416A-8E3C-A34AEB726513}" sibTransId="{4FD74D80-7D61-4924-A606-0ACA1CB3FD3B}"/>
    <dgm:cxn modelId="{42FD1C25-1909-4667-90A8-FE44B28AE452}" srcId="{A7F711DA-E37C-4916-82B8-A6DC75A39062}" destId="{C06EF881-F249-4173-9891-1D66B2714BC0}" srcOrd="2" destOrd="0" parTransId="{4B525D3C-293B-41CF-859A-D9F39C0B3614}" sibTransId="{C8A9B1E3-D71B-4F12-997B-4FDCBA338DEC}"/>
    <dgm:cxn modelId="{AF52FC5C-F012-4367-923C-135300CF3036}" srcId="{A7F711DA-E37C-4916-82B8-A6DC75A39062}" destId="{6E4D8E88-F5A4-497A-A5FE-8A39DEFC4E36}" srcOrd="0" destOrd="0" parTransId="{50608CC9-773D-45D4-A2AF-7B8873A4A89E}" sibTransId="{0080C2F0-F7E7-4B52-8C84-C5EC4948492C}"/>
    <dgm:cxn modelId="{E1FE5588-36CF-4BB5-8CF3-F8CDFAFCDE24}" type="presOf" srcId="{6E4D8E88-F5A4-497A-A5FE-8A39DEFC4E36}" destId="{68103E7B-0F82-4A0E-B8EF-C573C7C4532A}" srcOrd="0" destOrd="0" presId="urn:microsoft.com/office/officeart/2005/8/layout/balance1"/>
    <dgm:cxn modelId="{E3A75BF2-832F-410A-A75F-FB8FA2696306}" type="presOf" srcId="{4AE3BCA2-F4F2-425C-B201-45B8B37DBED6}" destId="{164B727E-B213-4474-BCAF-1E4DD4D72767}" srcOrd="0" destOrd="0" presId="urn:microsoft.com/office/officeart/2005/8/layout/balance1"/>
    <dgm:cxn modelId="{34648081-75BE-4A40-AB8A-10460B8CDD04}" type="presOf" srcId="{A7F711DA-E37C-4916-82B8-A6DC75A39062}" destId="{406E7A19-BC41-4B95-A2C3-C97A94A488C9}" srcOrd="0" destOrd="0" presId="urn:microsoft.com/office/officeart/2005/8/layout/balance1"/>
    <dgm:cxn modelId="{3369E84B-27B3-4191-A291-804904B351B5}" type="presParOf" srcId="{406E7A19-BC41-4B95-A2C3-C97A94A488C9}" destId="{283D4ABC-6A24-429B-9868-F0D8B53D1385}" srcOrd="0" destOrd="0" presId="urn:microsoft.com/office/officeart/2005/8/layout/balance1"/>
    <dgm:cxn modelId="{AD381080-5E52-4AEA-83A3-3CDF081FE56D}" type="presParOf" srcId="{406E7A19-BC41-4B95-A2C3-C97A94A488C9}" destId="{C86332F8-11CB-498F-85E0-59C74DA676E1}" srcOrd="1" destOrd="0" presId="urn:microsoft.com/office/officeart/2005/8/layout/balance1"/>
    <dgm:cxn modelId="{A57BBC5B-F752-4C66-BB2F-1A10FDF938DC}" type="presParOf" srcId="{C86332F8-11CB-498F-85E0-59C74DA676E1}" destId="{68103E7B-0F82-4A0E-B8EF-C573C7C4532A}" srcOrd="0" destOrd="0" presId="urn:microsoft.com/office/officeart/2005/8/layout/balance1"/>
    <dgm:cxn modelId="{3A7890BB-1473-4666-BFBA-B0DF462C1643}" type="presParOf" srcId="{C86332F8-11CB-498F-85E0-59C74DA676E1}" destId="{164B727E-B213-4474-BCAF-1E4DD4D72767}" srcOrd="1" destOrd="0" presId="urn:microsoft.com/office/officeart/2005/8/layout/balance1"/>
    <dgm:cxn modelId="{7013686F-B8B8-43B2-BE95-90D2BDE66E15}" type="presParOf" srcId="{406E7A19-BC41-4B95-A2C3-C97A94A488C9}" destId="{179F5AE2-5CE1-4FAC-8A7C-960085E878BE}" srcOrd="2" destOrd="0" presId="urn:microsoft.com/office/officeart/2005/8/layout/balance1"/>
    <dgm:cxn modelId="{F77D2919-FE21-41DE-9712-C2119E4EA77A}" type="presParOf" srcId="{179F5AE2-5CE1-4FAC-8A7C-960085E878BE}" destId="{7B16BACF-7D3F-4046-8A93-B5B1B273BBBC}" srcOrd="0" destOrd="0" presId="urn:microsoft.com/office/officeart/2005/8/layout/balance1"/>
    <dgm:cxn modelId="{49F6D981-788A-4DB0-B7CA-840DF9C29719}" type="presParOf" srcId="{179F5AE2-5CE1-4FAC-8A7C-960085E878BE}" destId="{6032A6BB-8D15-4676-A25D-8C76373C78BC}" srcOrd="1" destOrd="0" presId="urn:microsoft.com/office/officeart/2005/8/layout/balance1"/>
    <dgm:cxn modelId="{1063B2C1-D3C2-4AB3-8E43-8763A27722E6}" type="presParOf" srcId="{179F5AE2-5CE1-4FAC-8A7C-960085E878BE}" destId="{BB480263-B9FF-40E3-898B-DB33926044BE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7F711DA-E37C-4916-82B8-A6DC75A39062}" type="doc">
      <dgm:prSet loTypeId="urn:microsoft.com/office/officeart/2005/8/layout/balance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E4D8E88-F5A4-497A-A5FE-8A39DEFC4E36}">
      <dgm:prSet phldrT="[نص]" custT="1"/>
      <dgm:spPr>
        <a:gradFill rotWithShape="0">
          <a:gsLst>
            <a:gs pos="0">
              <a:schemeClr val="accent1">
                <a:lumMod val="90000"/>
              </a:schemeClr>
            </a:gs>
            <a:gs pos="8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1"/>
          <a:r>
            <a:rPr lang="ar-SA" sz="2400" b="1" dirty="0" smtClean="0">
              <a:solidFill>
                <a:schemeClr val="tx1"/>
              </a:solidFill>
            </a:rPr>
            <a:t>القدرة على مفارقة المألوف</a:t>
          </a:r>
          <a:endParaRPr lang="ar-SA" sz="2400" b="1" dirty="0">
            <a:solidFill>
              <a:schemeClr val="tx1"/>
            </a:solidFill>
          </a:endParaRPr>
        </a:p>
      </dgm:t>
    </dgm:pt>
    <dgm:pt modelId="{50608CC9-773D-45D4-A2AF-7B8873A4A89E}" type="parTrans" cxnId="{AF52FC5C-F012-4367-923C-135300CF3036}">
      <dgm:prSet/>
      <dgm:spPr/>
      <dgm:t>
        <a:bodyPr/>
        <a:lstStyle/>
        <a:p>
          <a:pPr rtl="1"/>
          <a:endParaRPr lang="ar-SA"/>
        </a:p>
      </dgm:t>
    </dgm:pt>
    <dgm:pt modelId="{0080C2F0-F7E7-4B52-8C84-C5EC4948492C}" type="sibTrans" cxnId="{AF52FC5C-F012-4367-923C-135300CF3036}">
      <dgm:prSet/>
      <dgm:spPr/>
      <dgm:t>
        <a:bodyPr/>
        <a:lstStyle/>
        <a:p>
          <a:pPr rtl="1"/>
          <a:endParaRPr lang="ar-SA"/>
        </a:p>
      </dgm:t>
    </dgm:pt>
    <dgm:pt modelId="{C06EF881-F249-4173-9891-1D66B2714BC0}">
      <dgm:prSet phldrT="[نص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1"/>
          <a:r>
            <a:rPr lang="ar-SA" sz="2400" b="1" dirty="0" smtClean="0">
              <a:solidFill>
                <a:schemeClr val="tx1"/>
              </a:solidFill>
            </a:rPr>
            <a:t>الاعتماد على الخبرات الماضية</a:t>
          </a:r>
          <a:endParaRPr lang="ar-SA" sz="2400" b="1" dirty="0">
            <a:solidFill>
              <a:schemeClr val="tx1"/>
            </a:solidFill>
          </a:endParaRPr>
        </a:p>
      </dgm:t>
    </dgm:pt>
    <dgm:pt modelId="{C8A9B1E3-D71B-4F12-997B-4FDCBA338DEC}" type="sibTrans" cxnId="{42FD1C25-1909-4667-90A8-FE44B28AE452}">
      <dgm:prSet/>
      <dgm:spPr/>
      <dgm:t>
        <a:bodyPr/>
        <a:lstStyle/>
        <a:p>
          <a:pPr rtl="1"/>
          <a:endParaRPr lang="ar-SA"/>
        </a:p>
      </dgm:t>
    </dgm:pt>
    <dgm:pt modelId="{4B525D3C-293B-41CF-859A-D9F39C0B3614}" type="parTrans" cxnId="{42FD1C25-1909-4667-90A8-FE44B28AE452}">
      <dgm:prSet/>
      <dgm:spPr/>
      <dgm:t>
        <a:bodyPr/>
        <a:lstStyle/>
        <a:p>
          <a:pPr rtl="1"/>
          <a:endParaRPr lang="ar-SA"/>
        </a:p>
      </dgm:t>
    </dgm:pt>
    <dgm:pt modelId="{406E7A19-BC41-4B95-A2C3-C97A94A488C9}" type="pres">
      <dgm:prSet presAssocID="{A7F711DA-E37C-4916-82B8-A6DC75A3906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83D4ABC-6A24-429B-9868-F0D8B53D1385}" type="pres">
      <dgm:prSet presAssocID="{A7F711DA-E37C-4916-82B8-A6DC75A39062}" presName="dummyMaxCanvas" presStyleCnt="0"/>
      <dgm:spPr/>
    </dgm:pt>
    <dgm:pt modelId="{C86332F8-11CB-498F-85E0-59C74DA676E1}" type="pres">
      <dgm:prSet presAssocID="{A7F711DA-E37C-4916-82B8-A6DC75A39062}" presName="parentComposite" presStyleCnt="0"/>
      <dgm:spPr/>
    </dgm:pt>
    <dgm:pt modelId="{68103E7B-0F82-4A0E-B8EF-C573C7C4532A}" type="pres">
      <dgm:prSet presAssocID="{A7F711DA-E37C-4916-82B8-A6DC75A39062}" presName="parent1" presStyleLbl="alignAccFollowNode1" presStyleIdx="0" presStyleCnt="4" custScaleX="126799" custScaleY="61538" custLinFactY="12444" custLinFactNeighborX="-17959" custLinFactNeighborY="100000">
        <dgm:presLayoutVars>
          <dgm:chMax val="4"/>
        </dgm:presLayoutVars>
      </dgm:prSet>
      <dgm:spPr/>
      <dgm:t>
        <a:bodyPr/>
        <a:lstStyle/>
        <a:p>
          <a:pPr rtl="1"/>
          <a:endParaRPr lang="ar-SA"/>
        </a:p>
      </dgm:t>
    </dgm:pt>
    <dgm:pt modelId="{164B727E-B213-4474-BCAF-1E4DD4D72767}" type="pres">
      <dgm:prSet presAssocID="{A7F711DA-E37C-4916-82B8-A6DC75A39062}" presName="parent2" presStyleLbl="alignAccFollowNode1" presStyleIdx="1" presStyleCnt="4" custScaleX="124719" custScaleY="61538" custLinFactY="15065" custLinFactNeighborX="-7795" custLinFactNeighborY="100000">
        <dgm:presLayoutVars>
          <dgm:chMax val="4"/>
        </dgm:presLayoutVars>
      </dgm:prSet>
      <dgm:spPr/>
      <dgm:t>
        <a:bodyPr/>
        <a:lstStyle/>
        <a:p>
          <a:pPr rtl="1"/>
          <a:endParaRPr lang="ar-SA"/>
        </a:p>
      </dgm:t>
    </dgm:pt>
    <dgm:pt modelId="{179F5AE2-5CE1-4FAC-8A7C-960085E878BE}" type="pres">
      <dgm:prSet presAssocID="{A7F711DA-E37C-4916-82B8-A6DC75A39062}" presName="childrenComposite" presStyleCnt="0"/>
      <dgm:spPr/>
    </dgm:pt>
    <dgm:pt modelId="{7B16BACF-7D3F-4046-8A93-B5B1B273BBBC}" type="pres">
      <dgm:prSet presAssocID="{A7F711DA-E37C-4916-82B8-A6DC75A39062}" presName="dummyMaxCanvas_ChildArea" presStyleCnt="0"/>
      <dgm:spPr/>
    </dgm:pt>
    <dgm:pt modelId="{6032A6BB-8D15-4676-A25D-8C76373C78BC}" type="pres">
      <dgm:prSet presAssocID="{A7F711DA-E37C-4916-82B8-A6DC75A39062}" presName="fulcrum" presStyleLbl="alignAccFollowNode1" presStyleIdx="2" presStyleCnt="4" custScaleX="495727" custScaleY="73541" custLinFactY="-100000" custLinFactNeighborX="-33964" custLinFactNeighborY="-141231"/>
      <dgm:spPr/>
    </dgm:pt>
    <dgm:pt modelId="{BB480263-B9FF-40E3-898B-DB33926044BE}" type="pres">
      <dgm:prSet presAssocID="{A7F711DA-E37C-4916-82B8-A6DC75A39062}" presName="balance_00" presStyleLbl="alignAccFollowNode1" presStyleIdx="3" presStyleCnt="4" custLinFactY="-292054" custLinFactNeighborX="-3103" custLinFactNeighborY="-300000">
        <dgm:presLayoutVars>
          <dgm:bulletEnabled val="1"/>
        </dgm:presLayoutVars>
      </dgm:prSet>
      <dgm:spPr/>
    </dgm:pt>
  </dgm:ptLst>
  <dgm:cxnLst>
    <dgm:cxn modelId="{42FD1C25-1909-4667-90A8-FE44B28AE452}" srcId="{A7F711DA-E37C-4916-82B8-A6DC75A39062}" destId="{C06EF881-F249-4173-9891-1D66B2714BC0}" srcOrd="1" destOrd="0" parTransId="{4B525D3C-293B-41CF-859A-D9F39C0B3614}" sibTransId="{C8A9B1E3-D71B-4F12-997B-4FDCBA338DEC}"/>
    <dgm:cxn modelId="{AF52FC5C-F012-4367-923C-135300CF3036}" srcId="{A7F711DA-E37C-4916-82B8-A6DC75A39062}" destId="{6E4D8E88-F5A4-497A-A5FE-8A39DEFC4E36}" srcOrd="0" destOrd="0" parTransId="{50608CC9-773D-45D4-A2AF-7B8873A4A89E}" sibTransId="{0080C2F0-F7E7-4B52-8C84-C5EC4948492C}"/>
    <dgm:cxn modelId="{5D2D9AFE-1DB6-4ED2-8E6E-DD1A74E2D7B2}" type="presOf" srcId="{6E4D8E88-F5A4-497A-A5FE-8A39DEFC4E36}" destId="{68103E7B-0F82-4A0E-B8EF-C573C7C4532A}" srcOrd="0" destOrd="0" presId="urn:microsoft.com/office/officeart/2005/8/layout/balance1"/>
    <dgm:cxn modelId="{5B79A5E1-08C1-42EE-A8B7-3100706A391B}" type="presOf" srcId="{A7F711DA-E37C-4916-82B8-A6DC75A39062}" destId="{406E7A19-BC41-4B95-A2C3-C97A94A488C9}" srcOrd="0" destOrd="0" presId="urn:microsoft.com/office/officeart/2005/8/layout/balance1"/>
    <dgm:cxn modelId="{1FFBE21A-3826-4741-9782-2015A97DF051}" type="presOf" srcId="{C06EF881-F249-4173-9891-1D66B2714BC0}" destId="{164B727E-B213-4474-BCAF-1E4DD4D72767}" srcOrd="0" destOrd="0" presId="urn:microsoft.com/office/officeart/2005/8/layout/balance1"/>
    <dgm:cxn modelId="{19DBD79F-A0BB-4E79-AFCE-F08D81A8F752}" type="presParOf" srcId="{406E7A19-BC41-4B95-A2C3-C97A94A488C9}" destId="{283D4ABC-6A24-429B-9868-F0D8B53D1385}" srcOrd="0" destOrd="0" presId="urn:microsoft.com/office/officeart/2005/8/layout/balance1"/>
    <dgm:cxn modelId="{E99BD167-522C-44EA-B8EB-6E0EB647B186}" type="presParOf" srcId="{406E7A19-BC41-4B95-A2C3-C97A94A488C9}" destId="{C86332F8-11CB-498F-85E0-59C74DA676E1}" srcOrd="1" destOrd="0" presId="urn:microsoft.com/office/officeart/2005/8/layout/balance1"/>
    <dgm:cxn modelId="{B9210852-683C-4BC0-99DC-6D6FAEEE5DE0}" type="presParOf" srcId="{C86332F8-11CB-498F-85E0-59C74DA676E1}" destId="{68103E7B-0F82-4A0E-B8EF-C573C7C4532A}" srcOrd="0" destOrd="0" presId="urn:microsoft.com/office/officeart/2005/8/layout/balance1"/>
    <dgm:cxn modelId="{FBE33332-80C6-4291-B3FF-E998D9951AD6}" type="presParOf" srcId="{C86332F8-11CB-498F-85E0-59C74DA676E1}" destId="{164B727E-B213-4474-BCAF-1E4DD4D72767}" srcOrd="1" destOrd="0" presId="urn:microsoft.com/office/officeart/2005/8/layout/balance1"/>
    <dgm:cxn modelId="{0E4C0787-50DD-4FE2-80A5-747C5B577BBC}" type="presParOf" srcId="{406E7A19-BC41-4B95-A2C3-C97A94A488C9}" destId="{179F5AE2-5CE1-4FAC-8A7C-960085E878BE}" srcOrd="2" destOrd="0" presId="urn:microsoft.com/office/officeart/2005/8/layout/balance1"/>
    <dgm:cxn modelId="{122114CC-349B-42C7-9D38-876DDD3A93FD}" type="presParOf" srcId="{179F5AE2-5CE1-4FAC-8A7C-960085E878BE}" destId="{7B16BACF-7D3F-4046-8A93-B5B1B273BBBC}" srcOrd="0" destOrd="0" presId="urn:microsoft.com/office/officeart/2005/8/layout/balance1"/>
    <dgm:cxn modelId="{6710B957-840C-48F0-8C74-55D190F98F22}" type="presParOf" srcId="{179F5AE2-5CE1-4FAC-8A7C-960085E878BE}" destId="{6032A6BB-8D15-4676-A25D-8C76373C78BC}" srcOrd="1" destOrd="0" presId="urn:microsoft.com/office/officeart/2005/8/layout/balance1"/>
    <dgm:cxn modelId="{C49A6CDB-8EE6-4B1C-83E0-D747CD06E7B6}" type="presParOf" srcId="{179F5AE2-5CE1-4FAC-8A7C-960085E878BE}" destId="{BB480263-B9FF-40E3-898B-DB33926044BE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534CAE-2BD6-4527-94CD-0975D23E8939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790B19E-4DE2-41AE-9CC1-01835E5C0C7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b="1" dirty="0" smtClean="0"/>
            <a:t>الطاعة عن طيب خاطر </a:t>
          </a:r>
          <a:endParaRPr lang="en-US" sz="2800" b="1" dirty="0"/>
        </a:p>
      </dgm:t>
    </dgm:pt>
    <dgm:pt modelId="{D50F646A-B509-40D2-8F01-F8BD0A6CD689}" type="parTrans" cxnId="{1F304469-EB37-4EC6-8482-6D30420B5D88}">
      <dgm:prSet/>
      <dgm:spPr/>
      <dgm:t>
        <a:bodyPr/>
        <a:lstStyle/>
        <a:p>
          <a:pPr rtl="1"/>
          <a:endParaRPr lang="ar-SA"/>
        </a:p>
      </dgm:t>
    </dgm:pt>
    <dgm:pt modelId="{53D312FB-0B92-4CF8-B8F5-1D6E680858F4}" type="sibTrans" cxnId="{1F304469-EB37-4EC6-8482-6D30420B5D88}">
      <dgm:prSet/>
      <dgm:spPr/>
      <dgm:t>
        <a:bodyPr/>
        <a:lstStyle/>
        <a:p>
          <a:pPr rtl="1"/>
          <a:endParaRPr lang="ar-SA"/>
        </a:p>
      </dgm:t>
    </dgm:pt>
    <dgm:pt modelId="{4A5218EB-4FAA-4023-9CA6-FCA70D6A6927}" type="pres">
      <dgm:prSet presAssocID="{E4534CAE-2BD6-4527-94CD-0975D23E893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7AE4DAD-A7FA-409D-81FC-DECEDE6B7375}" type="pres">
      <dgm:prSet presAssocID="{9790B19E-4DE2-41AE-9CC1-01835E5C0C7F}" presName="composite" presStyleCnt="0"/>
      <dgm:spPr/>
    </dgm:pt>
    <dgm:pt modelId="{DC0F40B7-10F4-4632-9895-64EBFBBE2EA6}" type="pres">
      <dgm:prSet presAssocID="{9790B19E-4DE2-41AE-9CC1-01835E5C0C7F}" presName="imgShp" presStyleLbl="fgImgPlace1" presStyleIdx="0" presStyleCnt="1" custLinFactNeighborX="14090" custLinFactNeighborY="-710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8BB63E2A-438B-436A-B8BE-2D91731CBBD3}" type="pres">
      <dgm:prSet presAssocID="{9790B19E-4DE2-41AE-9CC1-01835E5C0C7F}" presName="txShp" presStyleLbl="node1" presStyleIdx="0" presStyleCnt="1" custLinFactNeighborX="2564" custLinFactNeighborY="-710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F304469-EB37-4EC6-8482-6D30420B5D88}" srcId="{E4534CAE-2BD6-4527-94CD-0975D23E8939}" destId="{9790B19E-4DE2-41AE-9CC1-01835E5C0C7F}" srcOrd="0" destOrd="0" parTransId="{D50F646A-B509-40D2-8F01-F8BD0A6CD689}" sibTransId="{53D312FB-0B92-4CF8-B8F5-1D6E680858F4}"/>
    <dgm:cxn modelId="{A3DE7237-AAB7-4E80-8BFA-CF377612CCC6}" type="presOf" srcId="{9790B19E-4DE2-41AE-9CC1-01835E5C0C7F}" destId="{8BB63E2A-438B-436A-B8BE-2D91731CBBD3}" srcOrd="0" destOrd="0" presId="urn:microsoft.com/office/officeart/2005/8/layout/vList3#4"/>
    <dgm:cxn modelId="{265CEFEB-854F-4487-B0FE-41C417BE0554}" type="presOf" srcId="{E4534CAE-2BD6-4527-94CD-0975D23E8939}" destId="{4A5218EB-4FAA-4023-9CA6-FCA70D6A6927}" srcOrd="0" destOrd="0" presId="urn:microsoft.com/office/officeart/2005/8/layout/vList3#4"/>
    <dgm:cxn modelId="{153BFBA1-C932-4169-84A9-F66E868A34BC}" type="presParOf" srcId="{4A5218EB-4FAA-4023-9CA6-FCA70D6A6927}" destId="{07AE4DAD-A7FA-409D-81FC-DECEDE6B7375}" srcOrd="0" destOrd="0" presId="urn:microsoft.com/office/officeart/2005/8/layout/vList3#4"/>
    <dgm:cxn modelId="{16050593-689B-433E-90C3-CA2734002AF9}" type="presParOf" srcId="{07AE4DAD-A7FA-409D-81FC-DECEDE6B7375}" destId="{DC0F40B7-10F4-4632-9895-64EBFBBE2EA6}" srcOrd="0" destOrd="0" presId="urn:microsoft.com/office/officeart/2005/8/layout/vList3#4"/>
    <dgm:cxn modelId="{F9EB9D8F-3280-4EF1-A0E2-EFC9CD2E553C}" type="presParOf" srcId="{07AE4DAD-A7FA-409D-81FC-DECEDE6B7375}" destId="{8BB63E2A-438B-436A-B8BE-2D91731CBBD3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0FE023-C57A-4BA4-893D-ECDB093DF453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1928B92-21C6-40B5-B6E1-FA183DCCA05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b="1" dirty="0" smtClean="0"/>
            <a:t>التعـاون بـسـرور </a:t>
          </a:r>
          <a:endParaRPr lang="en-US" sz="2800" b="1" dirty="0"/>
        </a:p>
      </dgm:t>
    </dgm:pt>
    <dgm:pt modelId="{62B1B657-527F-4EA2-A6EA-9077CE9D1B8E}" type="parTrans" cxnId="{5DCEDD5C-8770-4631-9069-ACBA9B596C3C}">
      <dgm:prSet/>
      <dgm:spPr/>
      <dgm:t>
        <a:bodyPr/>
        <a:lstStyle/>
        <a:p>
          <a:pPr rtl="1"/>
          <a:endParaRPr lang="ar-SA"/>
        </a:p>
      </dgm:t>
    </dgm:pt>
    <dgm:pt modelId="{9E07A559-56A0-4A5A-98EB-24AE7E277310}" type="sibTrans" cxnId="{5DCEDD5C-8770-4631-9069-ACBA9B596C3C}">
      <dgm:prSet/>
      <dgm:spPr/>
      <dgm:t>
        <a:bodyPr/>
        <a:lstStyle/>
        <a:p>
          <a:pPr rtl="1"/>
          <a:endParaRPr lang="ar-SA"/>
        </a:p>
      </dgm:t>
    </dgm:pt>
    <dgm:pt modelId="{7DEABD86-208B-446D-8977-1432CE805246}" type="pres">
      <dgm:prSet presAssocID="{E10FE023-C57A-4BA4-893D-ECDB093DF45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66BF042-9ED9-4805-8B8A-293AB892968D}" type="pres">
      <dgm:prSet presAssocID="{11928B92-21C6-40B5-B6E1-FA183DCCA055}" presName="composite" presStyleCnt="0"/>
      <dgm:spPr/>
    </dgm:pt>
    <dgm:pt modelId="{F89C1881-7E49-41FB-A622-81971EA242D3}" type="pres">
      <dgm:prSet presAssocID="{11928B92-21C6-40B5-B6E1-FA183DCCA055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CAC661FC-93D9-4A1F-9D7C-1B782583DD9B}" type="pres">
      <dgm:prSet presAssocID="{11928B92-21C6-40B5-B6E1-FA183DCCA055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692BAB1-D25A-42BB-A666-099D7518C5CE}" type="presOf" srcId="{11928B92-21C6-40B5-B6E1-FA183DCCA055}" destId="{CAC661FC-93D9-4A1F-9D7C-1B782583DD9B}" srcOrd="0" destOrd="0" presId="urn:microsoft.com/office/officeart/2005/8/layout/vList3#5"/>
    <dgm:cxn modelId="{5C1DEBEA-BEA0-492A-B465-CC991D60A424}" type="presOf" srcId="{E10FE023-C57A-4BA4-893D-ECDB093DF453}" destId="{7DEABD86-208B-446D-8977-1432CE805246}" srcOrd="0" destOrd="0" presId="urn:microsoft.com/office/officeart/2005/8/layout/vList3#5"/>
    <dgm:cxn modelId="{5DCEDD5C-8770-4631-9069-ACBA9B596C3C}" srcId="{E10FE023-C57A-4BA4-893D-ECDB093DF453}" destId="{11928B92-21C6-40B5-B6E1-FA183DCCA055}" srcOrd="0" destOrd="0" parTransId="{62B1B657-527F-4EA2-A6EA-9077CE9D1B8E}" sibTransId="{9E07A559-56A0-4A5A-98EB-24AE7E277310}"/>
    <dgm:cxn modelId="{7A806E41-E40F-47F2-A0D8-B55F867C9525}" type="presParOf" srcId="{7DEABD86-208B-446D-8977-1432CE805246}" destId="{166BF042-9ED9-4805-8B8A-293AB892968D}" srcOrd="0" destOrd="0" presId="urn:microsoft.com/office/officeart/2005/8/layout/vList3#5"/>
    <dgm:cxn modelId="{ABC9F7E7-723D-42EC-91AD-60F4BA2BD53B}" type="presParOf" srcId="{166BF042-9ED9-4805-8B8A-293AB892968D}" destId="{F89C1881-7E49-41FB-A622-81971EA242D3}" srcOrd="0" destOrd="0" presId="urn:microsoft.com/office/officeart/2005/8/layout/vList3#5"/>
    <dgm:cxn modelId="{6A36EAB1-12AA-4140-9BBD-7C9DE160AA7B}" type="presParOf" srcId="{166BF042-9ED9-4805-8B8A-293AB892968D}" destId="{CAC661FC-93D9-4A1F-9D7C-1B782583DD9B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8D37A1-8DB5-4E12-BB9C-9283B4142C13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1C4FC2C-F16C-439D-837B-786CDFF20B7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b="1" dirty="0" smtClean="0"/>
            <a:t>الالتزام الـصـادق </a:t>
          </a:r>
          <a:endParaRPr lang="en-US" sz="2800" b="1" dirty="0" smtClean="0"/>
        </a:p>
      </dgm:t>
    </dgm:pt>
    <dgm:pt modelId="{F157B07E-4CD5-4EC0-97C9-0A7556960D83}" type="parTrans" cxnId="{5137FA8B-353B-4D8B-BCAE-A49D3DDF2AED}">
      <dgm:prSet/>
      <dgm:spPr/>
      <dgm:t>
        <a:bodyPr/>
        <a:lstStyle/>
        <a:p>
          <a:pPr rtl="1"/>
          <a:endParaRPr lang="ar-SA"/>
        </a:p>
      </dgm:t>
    </dgm:pt>
    <dgm:pt modelId="{76D3CF24-67BA-4585-8119-50F4CEBF3378}" type="sibTrans" cxnId="{5137FA8B-353B-4D8B-BCAE-A49D3DDF2AED}">
      <dgm:prSet/>
      <dgm:spPr/>
      <dgm:t>
        <a:bodyPr/>
        <a:lstStyle/>
        <a:p>
          <a:pPr rtl="1"/>
          <a:endParaRPr lang="ar-SA"/>
        </a:p>
      </dgm:t>
    </dgm:pt>
    <dgm:pt modelId="{F625EC54-659B-4CEE-8EC3-32F28CACB9E2}" type="pres">
      <dgm:prSet presAssocID="{E58D37A1-8DB5-4E12-BB9C-9283B4142C1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FE756E4-1579-41C4-B1C6-638649927593}" type="pres">
      <dgm:prSet presAssocID="{A1C4FC2C-F16C-439D-837B-786CDFF20B70}" presName="composite" presStyleCnt="0"/>
      <dgm:spPr/>
    </dgm:pt>
    <dgm:pt modelId="{6149BAD7-F2D1-4B67-A92B-7C2E6158F1F1}" type="pres">
      <dgm:prSet presAssocID="{A1C4FC2C-F16C-439D-837B-786CDFF20B70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65584EAF-FFF4-4D4D-9348-4AC63A18C4E3}" type="pres">
      <dgm:prSet presAssocID="{A1C4FC2C-F16C-439D-837B-786CDFF20B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137FA8B-353B-4D8B-BCAE-A49D3DDF2AED}" srcId="{E58D37A1-8DB5-4E12-BB9C-9283B4142C13}" destId="{A1C4FC2C-F16C-439D-837B-786CDFF20B70}" srcOrd="0" destOrd="0" parTransId="{F157B07E-4CD5-4EC0-97C9-0A7556960D83}" sibTransId="{76D3CF24-67BA-4585-8119-50F4CEBF3378}"/>
    <dgm:cxn modelId="{E6C9A805-6BB3-47C7-BD8A-087280DA1CD8}" type="presOf" srcId="{E58D37A1-8DB5-4E12-BB9C-9283B4142C13}" destId="{F625EC54-659B-4CEE-8EC3-32F28CACB9E2}" srcOrd="0" destOrd="0" presId="urn:microsoft.com/office/officeart/2005/8/layout/vList3#6"/>
    <dgm:cxn modelId="{C8A7D7FE-BBDE-4329-BDEB-93CC40B0B2F9}" type="presOf" srcId="{A1C4FC2C-F16C-439D-837B-786CDFF20B70}" destId="{65584EAF-FFF4-4D4D-9348-4AC63A18C4E3}" srcOrd="0" destOrd="0" presId="urn:microsoft.com/office/officeart/2005/8/layout/vList3#6"/>
    <dgm:cxn modelId="{95C50C9D-7175-4B5F-B119-06431099EE2C}" type="presParOf" srcId="{F625EC54-659B-4CEE-8EC3-32F28CACB9E2}" destId="{FFE756E4-1579-41C4-B1C6-638649927593}" srcOrd="0" destOrd="0" presId="urn:microsoft.com/office/officeart/2005/8/layout/vList3#6"/>
    <dgm:cxn modelId="{88B8B985-9E52-49A9-9BB5-115B1FF3A393}" type="presParOf" srcId="{FFE756E4-1579-41C4-B1C6-638649927593}" destId="{6149BAD7-F2D1-4B67-A92B-7C2E6158F1F1}" srcOrd="0" destOrd="0" presId="urn:microsoft.com/office/officeart/2005/8/layout/vList3#6"/>
    <dgm:cxn modelId="{7EF5158F-FB5C-46A1-9B68-3F49D3EF0ABA}" type="presParOf" srcId="{FFE756E4-1579-41C4-B1C6-638649927593}" destId="{65584EAF-FFF4-4D4D-9348-4AC63A18C4E3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AED163-BFE3-4051-BEF1-1484C1EF01D3}" type="doc">
      <dgm:prSet loTypeId="urn:microsoft.com/office/officeart/2005/8/layout/vList3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8B7528B-5F29-4134-A9FE-20012629B58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b="1" dirty="0" smtClean="0"/>
            <a:t>الإثارة الإبداعية </a:t>
          </a:r>
          <a:endParaRPr lang="en-US" sz="2800" b="1" dirty="0"/>
        </a:p>
      </dgm:t>
    </dgm:pt>
    <dgm:pt modelId="{C2348EFE-6EB1-4B1F-8FF2-C64D8BC9513B}" type="parTrans" cxnId="{1D674766-643B-47DF-A1F9-B4C806FC5ADB}">
      <dgm:prSet/>
      <dgm:spPr/>
      <dgm:t>
        <a:bodyPr/>
        <a:lstStyle/>
        <a:p>
          <a:pPr rtl="1"/>
          <a:endParaRPr lang="ar-SA"/>
        </a:p>
      </dgm:t>
    </dgm:pt>
    <dgm:pt modelId="{87EAF5D1-A729-46CD-AA75-5B84FB12580A}" type="sibTrans" cxnId="{1D674766-643B-47DF-A1F9-B4C806FC5ADB}">
      <dgm:prSet/>
      <dgm:spPr/>
      <dgm:t>
        <a:bodyPr/>
        <a:lstStyle/>
        <a:p>
          <a:pPr rtl="1"/>
          <a:endParaRPr lang="ar-SA"/>
        </a:p>
      </dgm:t>
    </dgm:pt>
    <dgm:pt modelId="{D60CF574-C564-4678-8502-87C896925E8B}" type="pres">
      <dgm:prSet presAssocID="{B6AED163-BFE3-4051-BEF1-1484C1EF01D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1C12DA8-2038-468A-BBE2-296657FF681E}" type="pres">
      <dgm:prSet presAssocID="{28B7528B-5F29-4134-A9FE-20012629B589}" presName="composite" presStyleCnt="0"/>
      <dgm:spPr/>
    </dgm:pt>
    <dgm:pt modelId="{C006D585-9672-4661-9DE9-750E475C7464}" type="pres">
      <dgm:prSet presAssocID="{28B7528B-5F29-4134-A9FE-20012629B589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548E250C-93B9-484D-9C57-835FDC5EADDE}" type="pres">
      <dgm:prSet presAssocID="{28B7528B-5F29-4134-A9FE-20012629B589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8D59D75-30D5-4940-AE5E-D3E747E8E669}" type="presOf" srcId="{28B7528B-5F29-4134-A9FE-20012629B589}" destId="{548E250C-93B9-484D-9C57-835FDC5EADDE}" srcOrd="0" destOrd="0" presId="urn:microsoft.com/office/officeart/2005/8/layout/vList3#7"/>
    <dgm:cxn modelId="{75AD1CE1-6CC2-4FF8-9CB6-645FEACE3637}" type="presOf" srcId="{B6AED163-BFE3-4051-BEF1-1484C1EF01D3}" destId="{D60CF574-C564-4678-8502-87C896925E8B}" srcOrd="0" destOrd="0" presId="urn:microsoft.com/office/officeart/2005/8/layout/vList3#7"/>
    <dgm:cxn modelId="{1D674766-643B-47DF-A1F9-B4C806FC5ADB}" srcId="{B6AED163-BFE3-4051-BEF1-1484C1EF01D3}" destId="{28B7528B-5F29-4134-A9FE-20012629B589}" srcOrd="0" destOrd="0" parTransId="{C2348EFE-6EB1-4B1F-8FF2-C64D8BC9513B}" sibTransId="{87EAF5D1-A729-46CD-AA75-5B84FB12580A}"/>
    <dgm:cxn modelId="{AB1B0516-5C16-4EE6-859E-DDFC2C5AAB69}" type="presParOf" srcId="{D60CF574-C564-4678-8502-87C896925E8B}" destId="{D1C12DA8-2038-468A-BBE2-296657FF681E}" srcOrd="0" destOrd="0" presId="urn:microsoft.com/office/officeart/2005/8/layout/vList3#7"/>
    <dgm:cxn modelId="{F077DF73-5946-4F33-83B3-B74A97B561E2}" type="presParOf" srcId="{D1C12DA8-2038-468A-BBE2-296657FF681E}" destId="{C006D585-9672-4661-9DE9-750E475C7464}" srcOrd="0" destOrd="0" presId="urn:microsoft.com/office/officeart/2005/8/layout/vList3#7"/>
    <dgm:cxn modelId="{56025236-8569-44AE-B845-040637FB5436}" type="presParOf" srcId="{D1C12DA8-2038-468A-BBE2-296657FF681E}" destId="{548E250C-93B9-484D-9C57-835FDC5EADDE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E1B268-055E-4DEF-9E04-AFAF8E6DE3B0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FD39B0E-F749-4B9E-9D31-CE419CC303E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b="1" dirty="0" smtClean="0"/>
            <a:t>التمرد وترك العمل </a:t>
          </a:r>
          <a:endParaRPr lang="en-US" sz="2800" b="1" dirty="0"/>
        </a:p>
      </dgm:t>
    </dgm:pt>
    <dgm:pt modelId="{B91C038D-439B-4C9E-951E-FEBBD1F4DFA4}" type="parTrans" cxnId="{917B915D-DD25-4C2A-9F92-9721D6376C47}">
      <dgm:prSet/>
      <dgm:spPr/>
      <dgm:t>
        <a:bodyPr/>
        <a:lstStyle/>
        <a:p>
          <a:pPr rtl="1"/>
          <a:endParaRPr lang="ar-SA"/>
        </a:p>
      </dgm:t>
    </dgm:pt>
    <dgm:pt modelId="{4F4859AB-BE56-41D0-8D6F-317A0B127FF3}" type="sibTrans" cxnId="{917B915D-DD25-4C2A-9F92-9721D6376C47}">
      <dgm:prSet/>
      <dgm:spPr/>
      <dgm:t>
        <a:bodyPr/>
        <a:lstStyle/>
        <a:p>
          <a:pPr rtl="1"/>
          <a:endParaRPr lang="ar-SA"/>
        </a:p>
      </dgm:t>
    </dgm:pt>
    <dgm:pt modelId="{6C0C019B-414D-4023-93E5-0161FC7065E9}" type="pres">
      <dgm:prSet presAssocID="{FFE1B268-055E-4DEF-9E04-AFAF8E6DE3B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2866A40-6819-458A-B83A-4B6D33F833F6}" type="pres">
      <dgm:prSet presAssocID="{5FD39B0E-F749-4B9E-9D31-CE419CC303EF}" presName="composite" presStyleCnt="0"/>
      <dgm:spPr/>
    </dgm:pt>
    <dgm:pt modelId="{05A72FC4-8F09-4BEE-ABA2-E2C65882A1F4}" type="pres">
      <dgm:prSet presAssocID="{5FD39B0E-F749-4B9E-9D31-CE419CC303EF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58894298-1E07-4084-B128-1601E9E6DB7A}" type="pres">
      <dgm:prSet presAssocID="{5FD39B0E-F749-4B9E-9D31-CE419CC303EF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17B915D-DD25-4C2A-9F92-9721D6376C47}" srcId="{FFE1B268-055E-4DEF-9E04-AFAF8E6DE3B0}" destId="{5FD39B0E-F749-4B9E-9D31-CE419CC303EF}" srcOrd="0" destOrd="0" parTransId="{B91C038D-439B-4C9E-951E-FEBBD1F4DFA4}" sibTransId="{4F4859AB-BE56-41D0-8D6F-317A0B127FF3}"/>
    <dgm:cxn modelId="{0BD2734D-D3FB-42FB-BFA3-4219EE5D7BF3}" type="presOf" srcId="{FFE1B268-055E-4DEF-9E04-AFAF8E6DE3B0}" destId="{6C0C019B-414D-4023-93E5-0161FC7065E9}" srcOrd="0" destOrd="0" presId="urn:microsoft.com/office/officeart/2005/8/layout/vList3#2"/>
    <dgm:cxn modelId="{B7095A26-7D6C-4A41-97DB-7CFB2C474203}" type="presOf" srcId="{5FD39B0E-F749-4B9E-9D31-CE419CC303EF}" destId="{58894298-1E07-4084-B128-1601E9E6DB7A}" srcOrd="0" destOrd="0" presId="urn:microsoft.com/office/officeart/2005/8/layout/vList3#2"/>
    <dgm:cxn modelId="{3001868B-AE4D-4929-B557-E65F0BD19110}" type="presParOf" srcId="{6C0C019B-414D-4023-93E5-0161FC7065E9}" destId="{62866A40-6819-458A-B83A-4B6D33F833F6}" srcOrd="0" destOrd="0" presId="urn:microsoft.com/office/officeart/2005/8/layout/vList3#2"/>
    <dgm:cxn modelId="{59EC3F60-9C94-4E3C-9D5E-1369D2ED440F}" type="presParOf" srcId="{62866A40-6819-458A-B83A-4B6D33F833F6}" destId="{05A72FC4-8F09-4BEE-ABA2-E2C65882A1F4}" srcOrd="0" destOrd="0" presId="urn:microsoft.com/office/officeart/2005/8/layout/vList3#2"/>
    <dgm:cxn modelId="{756CCF21-147B-4891-BDF0-87DE50E6090E}" type="presParOf" srcId="{62866A40-6819-458A-B83A-4B6D33F833F6}" destId="{58894298-1E07-4084-B128-1601E9E6DB7A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A53897-25D3-46E4-80A3-82EA2D1F14FF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A4B3C0C-0A44-447E-B58C-9654A255274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b="1" dirty="0" smtClean="0"/>
            <a:t>الطاعة الحاقدة </a:t>
          </a:r>
          <a:endParaRPr lang="en-US" sz="2800" b="1" dirty="0"/>
        </a:p>
      </dgm:t>
    </dgm:pt>
    <dgm:pt modelId="{2FC0B591-40B6-4F1D-9C13-34D36D85EF04}" type="parTrans" cxnId="{9AA8C1E2-9A3E-4C68-80A0-B20B6947C31F}">
      <dgm:prSet/>
      <dgm:spPr/>
      <dgm:t>
        <a:bodyPr/>
        <a:lstStyle/>
        <a:p>
          <a:pPr rtl="1"/>
          <a:endParaRPr lang="ar-SA"/>
        </a:p>
      </dgm:t>
    </dgm:pt>
    <dgm:pt modelId="{90BBD5D2-22F1-417D-8775-8E910C574D6E}" type="sibTrans" cxnId="{9AA8C1E2-9A3E-4C68-80A0-B20B6947C31F}">
      <dgm:prSet/>
      <dgm:spPr/>
      <dgm:t>
        <a:bodyPr/>
        <a:lstStyle/>
        <a:p>
          <a:pPr rtl="1"/>
          <a:endParaRPr lang="ar-SA"/>
        </a:p>
      </dgm:t>
    </dgm:pt>
    <dgm:pt modelId="{8236E6EF-0B2A-41E7-84EF-2A6825ADB5BD}" type="pres">
      <dgm:prSet presAssocID="{31A53897-25D3-46E4-80A3-82EA2D1F14F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6A015F5-E772-4697-93C7-02525656FCFE}" type="pres">
      <dgm:prSet presAssocID="{7A4B3C0C-0A44-447E-B58C-9654A255274A}" presName="composite" presStyleCnt="0"/>
      <dgm:spPr/>
    </dgm:pt>
    <dgm:pt modelId="{0FEE2134-9860-4573-AC95-C7B364159DEF}" type="pres">
      <dgm:prSet presAssocID="{7A4B3C0C-0A44-447E-B58C-9654A255274A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8D35C913-CE19-44B7-99DD-C38DC6D61098}" type="pres">
      <dgm:prSet presAssocID="{7A4B3C0C-0A44-447E-B58C-9654A255274A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6D45368-2309-4E25-B8BF-EF1D6F8C8DA3}" type="presOf" srcId="{7A4B3C0C-0A44-447E-B58C-9654A255274A}" destId="{8D35C913-CE19-44B7-99DD-C38DC6D61098}" srcOrd="0" destOrd="0" presId="urn:microsoft.com/office/officeart/2005/8/layout/vList3#3"/>
    <dgm:cxn modelId="{9AA8C1E2-9A3E-4C68-80A0-B20B6947C31F}" srcId="{31A53897-25D3-46E4-80A3-82EA2D1F14FF}" destId="{7A4B3C0C-0A44-447E-B58C-9654A255274A}" srcOrd="0" destOrd="0" parTransId="{2FC0B591-40B6-4F1D-9C13-34D36D85EF04}" sibTransId="{90BBD5D2-22F1-417D-8775-8E910C574D6E}"/>
    <dgm:cxn modelId="{383D2DB3-E0CC-4A02-8FF9-19AD2EF0BAB8}" type="presOf" srcId="{31A53897-25D3-46E4-80A3-82EA2D1F14FF}" destId="{8236E6EF-0B2A-41E7-84EF-2A6825ADB5BD}" srcOrd="0" destOrd="0" presId="urn:microsoft.com/office/officeart/2005/8/layout/vList3#3"/>
    <dgm:cxn modelId="{9F079D07-A70B-4417-B4FD-D55C36EC584E}" type="presParOf" srcId="{8236E6EF-0B2A-41E7-84EF-2A6825ADB5BD}" destId="{06A015F5-E772-4697-93C7-02525656FCFE}" srcOrd="0" destOrd="0" presId="urn:microsoft.com/office/officeart/2005/8/layout/vList3#3"/>
    <dgm:cxn modelId="{029E43A4-55A8-4800-AF24-8FE1BB24FC0A}" type="presParOf" srcId="{06A015F5-E772-4697-93C7-02525656FCFE}" destId="{0FEE2134-9860-4573-AC95-C7B364159DEF}" srcOrd="0" destOrd="0" presId="urn:microsoft.com/office/officeart/2005/8/layout/vList3#3"/>
    <dgm:cxn modelId="{33FB9AB9-ADB1-4965-B17F-BB46A2B21B76}" type="presParOf" srcId="{06A015F5-E772-4697-93C7-02525656FCFE}" destId="{8D35C913-CE19-44B7-99DD-C38DC6D61098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534CAE-2BD6-4527-94CD-0975D23E8939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790B19E-4DE2-41AE-9CC1-01835E5C0C7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b="1" dirty="0" smtClean="0"/>
            <a:t>الطاعة عن طيب خاطر </a:t>
          </a:r>
          <a:endParaRPr lang="en-US" sz="2800" b="1" dirty="0"/>
        </a:p>
      </dgm:t>
    </dgm:pt>
    <dgm:pt modelId="{D50F646A-B509-40D2-8F01-F8BD0A6CD689}" type="parTrans" cxnId="{1F304469-EB37-4EC6-8482-6D30420B5D88}">
      <dgm:prSet/>
      <dgm:spPr/>
      <dgm:t>
        <a:bodyPr/>
        <a:lstStyle/>
        <a:p>
          <a:pPr rtl="1"/>
          <a:endParaRPr lang="ar-SA"/>
        </a:p>
      </dgm:t>
    </dgm:pt>
    <dgm:pt modelId="{53D312FB-0B92-4CF8-B8F5-1D6E680858F4}" type="sibTrans" cxnId="{1F304469-EB37-4EC6-8482-6D30420B5D88}">
      <dgm:prSet/>
      <dgm:spPr/>
      <dgm:t>
        <a:bodyPr/>
        <a:lstStyle/>
        <a:p>
          <a:pPr rtl="1"/>
          <a:endParaRPr lang="ar-SA"/>
        </a:p>
      </dgm:t>
    </dgm:pt>
    <dgm:pt modelId="{4A5218EB-4FAA-4023-9CA6-FCA70D6A6927}" type="pres">
      <dgm:prSet presAssocID="{E4534CAE-2BD6-4527-94CD-0975D23E893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7AE4DAD-A7FA-409D-81FC-DECEDE6B7375}" type="pres">
      <dgm:prSet presAssocID="{9790B19E-4DE2-41AE-9CC1-01835E5C0C7F}" presName="composite" presStyleCnt="0"/>
      <dgm:spPr/>
    </dgm:pt>
    <dgm:pt modelId="{DC0F40B7-10F4-4632-9895-64EBFBBE2EA6}" type="pres">
      <dgm:prSet presAssocID="{9790B19E-4DE2-41AE-9CC1-01835E5C0C7F}" presName="imgShp" presStyleLbl="fgImgPlace1" presStyleIdx="0" presStyleCnt="1" custLinFactNeighborX="14090" custLinFactNeighborY="-710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8BB63E2A-438B-436A-B8BE-2D91731CBBD3}" type="pres">
      <dgm:prSet presAssocID="{9790B19E-4DE2-41AE-9CC1-01835E5C0C7F}" presName="txShp" presStyleLbl="node1" presStyleIdx="0" presStyleCnt="1" custLinFactNeighborX="2564" custLinFactNeighborY="-710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F304469-EB37-4EC6-8482-6D30420B5D88}" srcId="{E4534CAE-2BD6-4527-94CD-0975D23E8939}" destId="{9790B19E-4DE2-41AE-9CC1-01835E5C0C7F}" srcOrd="0" destOrd="0" parTransId="{D50F646A-B509-40D2-8F01-F8BD0A6CD689}" sibTransId="{53D312FB-0B92-4CF8-B8F5-1D6E680858F4}"/>
    <dgm:cxn modelId="{9B7A7EF5-AFD8-4B9B-9620-F28AAE6540C3}" type="presOf" srcId="{9790B19E-4DE2-41AE-9CC1-01835E5C0C7F}" destId="{8BB63E2A-438B-436A-B8BE-2D91731CBBD3}" srcOrd="0" destOrd="0" presId="urn:microsoft.com/office/officeart/2005/8/layout/vList3#4"/>
    <dgm:cxn modelId="{46C5AA40-86B3-4142-B4B3-37CC5CB16585}" type="presOf" srcId="{E4534CAE-2BD6-4527-94CD-0975D23E8939}" destId="{4A5218EB-4FAA-4023-9CA6-FCA70D6A6927}" srcOrd="0" destOrd="0" presId="urn:microsoft.com/office/officeart/2005/8/layout/vList3#4"/>
    <dgm:cxn modelId="{D83F6AC3-AC1E-4EE0-9D33-6905828EC22C}" type="presParOf" srcId="{4A5218EB-4FAA-4023-9CA6-FCA70D6A6927}" destId="{07AE4DAD-A7FA-409D-81FC-DECEDE6B7375}" srcOrd="0" destOrd="0" presId="urn:microsoft.com/office/officeart/2005/8/layout/vList3#4"/>
    <dgm:cxn modelId="{8F282279-63EB-4EA2-99FE-EB2FFCAF34A8}" type="presParOf" srcId="{07AE4DAD-A7FA-409D-81FC-DECEDE6B7375}" destId="{DC0F40B7-10F4-4632-9895-64EBFBBE2EA6}" srcOrd="0" destOrd="0" presId="urn:microsoft.com/office/officeart/2005/8/layout/vList3#4"/>
    <dgm:cxn modelId="{EBBB5937-6E8D-433E-9E31-F3880583CAB3}" type="presParOf" srcId="{07AE4DAD-A7FA-409D-81FC-DECEDE6B7375}" destId="{8BB63E2A-438B-436A-B8BE-2D91731CBBD3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94298-1E07-4084-B128-1601E9E6DB7A}">
      <dsp:nvSpPr>
        <dsp:cNvPr id="0" name=""/>
        <dsp:cNvSpPr/>
      </dsp:nvSpPr>
      <dsp:spPr>
        <a:xfrm rot="10800000">
          <a:off x="1996023" y="281"/>
          <a:ext cx="7352329" cy="576485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214" tIns="106680" rIns="199136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التمرد وترك العمل </a:t>
          </a:r>
          <a:endParaRPr lang="en-US" sz="2800" b="1" kern="1200" dirty="0"/>
        </a:p>
      </dsp:txBody>
      <dsp:txXfrm rot="10800000">
        <a:off x="2140144" y="281"/>
        <a:ext cx="7208208" cy="576485"/>
      </dsp:txXfrm>
    </dsp:sp>
    <dsp:sp modelId="{05A72FC4-8F09-4BEE-ABA2-E2C65882A1F4}">
      <dsp:nvSpPr>
        <dsp:cNvPr id="0" name=""/>
        <dsp:cNvSpPr/>
      </dsp:nvSpPr>
      <dsp:spPr>
        <a:xfrm>
          <a:off x="1707781" y="281"/>
          <a:ext cx="576485" cy="57648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661FC-93D9-4A1F-9D7C-1B782583DD9B}">
      <dsp:nvSpPr>
        <dsp:cNvPr id="0" name=""/>
        <dsp:cNvSpPr/>
      </dsp:nvSpPr>
      <dsp:spPr>
        <a:xfrm rot="10800000">
          <a:off x="1128011" y="281"/>
          <a:ext cx="3906191" cy="576484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214" tIns="106680" rIns="199136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التعـاون بـسـرور </a:t>
          </a:r>
          <a:endParaRPr lang="en-US" sz="2800" b="1" kern="1200" dirty="0"/>
        </a:p>
      </dsp:txBody>
      <dsp:txXfrm rot="10800000">
        <a:off x="1272132" y="281"/>
        <a:ext cx="3762070" cy="576484"/>
      </dsp:txXfrm>
    </dsp:sp>
    <dsp:sp modelId="{F89C1881-7E49-41FB-A622-81971EA242D3}">
      <dsp:nvSpPr>
        <dsp:cNvPr id="0" name=""/>
        <dsp:cNvSpPr/>
      </dsp:nvSpPr>
      <dsp:spPr>
        <a:xfrm>
          <a:off x="839769" y="281"/>
          <a:ext cx="576484" cy="5764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84EAF-FFF4-4D4D-9348-4AC63A18C4E3}">
      <dsp:nvSpPr>
        <dsp:cNvPr id="0" name=""/>
        <dsp:cNvSpPr/>
      </dsp:nvSpPr>
      <dsp:spPr>
        <a:xfrm rot="10800000">
          <a:off x="1012429" y="0"/>
          <a:ext cx="3332205" cy="692458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5355" tIns="106680" rIns="199136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الالتزام الـصـادق </a:t>
          </a:r>
          <a:endParaRPr lang="en-US" sz="2800" b="1" kern="1200" dirty="0" smtClean="0"/>
        </a:p>
      </dsp:txBody>
      <dsp:txXfrm rot="10800000">
        <a:off x="1185543" y="0"/>
        <a:ext cx="3159091" cy="692458"/>
      </dsp:txXfrm>
    </dsp:sp>
    <dsp:sp modelId="{6149BAD7-F2D1-4B67-A92B-7C2E6158F1F1}">
      <dsp:nvSpPr>
        <dsp:cNvPr id="0" name=""/>
        <dsp:cNvSpPr/>
      </dsp:nvSpPr>
      <dsp:spPr>
        <a:xfrm>
          <a:off x="666200" y="0"/>
          <a:ext cx="692458" cy="6924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E250C-93B9-484D-9C57-835FDC5EADDE}">
      <dsp:nvSpPr>
        <dsp:cNvPr id="0" name=""/>
        <dsp:cNvSpPr/>
      </dsp:nvSpPr>
      <dsp:spPr>
        <a:xfrm rot="10800000">
          <a:off x="867530" y="0"/>
          <a:ext cx="2756934" cy="692458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5355" tIns="106680" rIns="199136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الإثارة الإبداعية </a:t>
          </a:r>
          <a:endParaRPr lang="en-US" sz="2800" b="1" kern="1200" dirty="0"/>
        </a:p>
      </dsp:txBody>
      <dsp:txXfrm rot="10800000">
        <a:off x="1040644" y="0"/>
        <a:ext cx="2583820" cy="692458"/>
      </dsp:txXfrm>
    </dsp:sp>
    <dsp:sp modelId="{C006D585-9672-4661-9DE9-750E475C7464}">
      <dsp:nvSpPr>
        <dsp:cNvPr id="0" name=""/>
        <dsp:cNvSpPr/>
      </dsp:nvSpPr>
      <dsp:spPr>
        <a:xfrm>
          <a:off x="521301" y="0"/>
          <a:ext cx="692458" cy="6924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4F415-B3DA-4E10-9627-CDD5F8C28B8D}">
      <dsp:nvSpPr>
        <dsp:cNvPr id="0" name=""/>
        <dsp:cNvSpPr/>
      </dsp:nvSpPr>
      <dsp:spPr>
        <a:xfrm>
          <a:off x="2412772" y="256936"/>
          <a:ext cx="5099208" cy="1770888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2013F-1065-40B3-8B9D-602415D12F15}">
      <dsp:nvSpPr>
        <dsp:cNvPr id="0" name=""/>
        <dsp:cNvSpPr/>
      </dsp:nvSpPr>
      <dsp:spPr>
        <a:xfrm>
          <a:off x="4476173" y="4593240"/>
          <a:ext cx="988218" cy="632460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F2EBD-8D49-41E3-A997-6AF3FE763B45}">
      <dsp:nvSpPr>
        <dsp:cNvPr id="0" name=""/>
        <dsp:cNvSpPr/>
      </dsp:nvSpPr>
      <dsp:spPr>
        <a:xfrm>
          <a:off x="2598557" y="5099208"/>
          <a:ext cx="4743450" cy="1185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AUTHENTICITY</a:t>
          </a:r>
          <a:r>
            <a:rPr lang="ar-SA" sz="2000" b="1" kern="1200" dirty="0" smtClean="0"/>
            <a:t> الأصالة</a:t>
          </a:r>
          <a:endParaRPr lang="ar-SA" sz="2000" b="1" kern="1200" dirty="0"/>
        </a:p>
      </dsp:txBody>
      <dsp:txXfrm>
        <a:off x="2598557" y="5099208"/>
        <a:ext cx="4743450" cy="1185862"/>
      </dsp:txXfrm>
    </dsp:sp>
    <dsp:sp modelId="{42098A0E-EA1E-4B4D-BCEF-0D4516E52876}">
      <dsp:nvSpPr>
        <dsp:cNvPr id="0" name=""/>
        <dsp:cNvSpPr/>
      </dsp:nvSpPr>
      <dsp:spPr>
        <a:xfrm>
          <a:off x="4266671" y="2164594"/>
          <a:ext cx="1778793" cy="17787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Making values base choices </a:t>
          </a:r>
          <a:r>
            <a:rPr lang="ar-SA" sz="1400" b="1" kern="1200" dirty="0" smtClean="0"/>
            <a:t>الاعتماد على القيم عند اتخاذ القرار</a:t>
          </a:r>
          <a:r>
            <a:rPr lang="en-US" sz="1400" b="1" kern="1200" dirty="0" smtClean="0"/>
            <a:t> </a:t>
          </a:r>
          <a:endParaRPr lang="ar-SA" sz="1400" b="1" kern="1200" dirty="0"/>
        </a:p>
      </dsp:txBody>
      <dsp:txXfrm>
        <a:off x="4527169" y="2425092"/>
        <a:ext cx="1257797" cy="1257797"/>
      </dsp:txXfrm>
    </dsp:sp>
    <dsp:sp modelId="{ADFD58E8-9C62-4A60-A088-E434184FE02C}">
      <dsp:nvSpPr>
        <dsp:cNvPr id="0" name=""/>
        <dsp:cNvSpPr/>
      </dsp:nvSpPr>
      <dsp:spPr>
        <a:xfrm>
          <a:off x="2993845" y="830103"/>
          <a:ext cx="1778793" cy="1778793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Integrity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 smtClean="0"/>
            <a:t>التكامل بين ما تفكر فيه وتشعر به وما تقول او تفعل</a:t>
          </a:r>
          <a:r>
            <a:rPr lang="en-US" sz="1600" b="1" kern="1200" dirty="0" smtClean="0"/>
            <a:t> </a:t>
          </a:r>
          <a:endParaRPr lang="ar-SA" sz="1600" b="1" kern="1200" dirty="0"/>
        </a:p>
      </dsp:txBody>
      <dsp:txXfrm>
        <a:off x="3254343" y="1090601"/>
        <a:ext cx="1257797" cy="1257797"/>
      </dsp:txXfrm>
    </dsp:sp>
    <dsp:sp modelId="{41BB2A64-4E5B-4ED2-A8DA-AF217A91E95A}">
      <dsp:nvSpPr>
        <dsp:cNvPr id="0" name=""/>
        <dsp:cNvSpPr/>
      </dsp:nvSpPr>
      <dsp:spPr>
        <a:xfrm>
          <a:off x="4812168" y="400030"/>
          <a:ext cx="1778793" cy="1778793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Being true to yourself </a:t>
          </a:r>
          <a:r>
            <a:rPr lang="ar-SA" sz="1600" b="1" kern="1200" smtClean="0"/>
            <a:t>الصدق مع الذات</a:t>
          </a:r>
          <a:endParaRPr lang="ar-SA" sz="1600" b="1" kern="1200" dirty="0"/>
        </a:p>
      </dsp:txBody>
      <dsp:txXfrm>
        <a:off x="5072666" y="660528"/>
        <a:ext cx="1257797" cy="1257797"/>
      </dsp:txXfrm>
    </dsp:sp>
    <dsp:sp modelId="{CCCD9C37-E3D9-4385-809B-38704A87A5C5}">
      <dsp:nvSpPr>
        <dsp:cNvPr id="0" name=""/>
        <dsp:cNvSpPr/>
      </dsp:nvSpPr>
      <dsp:spPr>
        <a:xfrm>
          <a:off x="2203270" y="39528"/>
          <a:ext cx="5534025" cy="442722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9A5FC-222B-40A3-AB0E-0BAA43B86B6F}">
      <dsp:nvSpPr>
        <dsp:cNvPr id="0" name=""/>
        <dsp:cNvSpPr/>
      </dsp:nvSpPr>
      <dsp:spPr>
        <a:xfrm>
          <a:off x="2451" y="0"/>
          <a:ext cx="2569852" cy="43513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b="1" kern="1200" dirty="0" smtClean="0"/>
            <a:t>الوعي الذاتي</a:t>
          </a:r>
        </a:p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800" kern="1200" dirty="0"/>
        </a:p>
      </dsp:txBody>
      <dsp:txXfrm>
        <a:off x="2451" y="1740535"/>
        <a:ext cx="2569852" cy="1740535"/>
      </dsp:txXfrm>
    </dsp:sp>
    <dsp:sp modelId="{F672AD56-7F7E-48B5-9160-DC219F3D8845}">
      <dsp:nvSpPr>
        <dsp:cNvPr id="0" name=""/>
        <dsp:cNvSpPr/>
      </dsp:nvSpPr>
      <dsp:spPr>
        <a:xfrm>
          <a:off x="562880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C6554E-3CB1-4657-BCD6-BB1E9AC09292}">
      <dsp:nvSpPr>
        <dsp:cNvPr id="0" name=""/>
        <dsp:cNvSpPr/>
      </dsp:nvSpPr>
      <dsp:spPr>
        <a:xfrm>
          <a:off x="2649399" y="0"/>
          <a:ext cx="2569852" cy="43513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b="1" kern="1200" smtClean="0"/>
            <a:t>المعالجة المتوازنة</a:t>
          </a:r>
          <a:endParaRPr lang="ar-SA" sz="3800" b="1" kern="1200" dirty="0"/>
        </a:p>
      </dsp:txBody>
      <dsp:txXfrm>
        <a:off x="2649399" y="1740535"/>
        <a:ext cx="2569852" cy="1740535"/>
      </dsp:txXfrm>
    </dsp:sp>
    <dsp:sp modelId="{A27873F6-AD15-4E2E-A606-FD29A26C868D}">
      <dsp:nvSpPr>
        <dsp:cNvPr id="0" name=""/>
        <dsp:cNvSpPr/>
      </dsp:nvSpPr>
      <dsp:spPr>
        <a:xfrm>
          <a:off x="3209828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EA75F85-5E41-4B77-BB5C-BB4B3CEBF357}">
      <dsp:nvSpPr>
        <dsp:cNvPr id="0" name=""/>
        <dsp:cNvSpPr/>
      </dsp:nvSpPr>
      <dsp:spPr>
        <a:xfrm>
          <a:off x="5296347" y="0"/>
          <a:ext cx="2569852" cy="43513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b="1" kern="1200" smtClean="0"/>
            <a:t>الشفافية في العلاقات </a:t>
          </a:r>
          <a:endParaRPr lang="ar-SA" sz="3800" b="1" kern="1200" dirty="0"/>
        </a:p>
      </dsp:txBody>
      <dsp:txXfrm>
        <a:off x="5296347" y="1740535"/>
        <a:ext cx="2569852" cy="1740535"/>
      </dsp:txXfrm>
    </dsp:sp>
    <dsp:sp modelId="{BFE04BBB-AD4C-4B26-A9CE-C8FEE3EAE9CB}">
      <dsp:nvSpPr>
        <dsp:cNvPr id="0" name=""/>
        <dsp:cNvSpPr/>
      </dsp:nvSpPr>
      <dsp:spPr>
        <a:xfrm>
          <a:off x="5856776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CBBBBA-B446-45B8-939F-588786B16C3D}">
      <dsp:nvSpPr>
        <dsp:cNvPr id="0" name=""/>
        <dsp:cNvSpPr/>
      </dsp:nvSpPr>
      <dsp:spPr>
        <a:xfrm>
          <a:off x="7943295" y="0"/>
          <a:ext cx="2569852" cy="43513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b="1" kern="1200" smtClean="0"/>
            <a:t>الأخلاقيات العالية</a:t>
          </a:r>
          <a:endParaRPr lang="ar-SA" sz="3800" b="1" kern="1200" dirty="0"/>
        </a:p>
      </dsp:txBody>
      <dsp:txXfrm>
        <a:off x="7943295" y="1740535"/>
        <a:ext cx="2569852" cy="1740535"/>
      </dsp:txXfrm>
    </dsp:sp>
    <dsp:sp modelId="{17DCD300-51BD-4010-9277-19BAE58CBF51}">
      <dsp:nvSpPr>
        <dsp:cNvPr id="0" name=""/>
        <dsp:cNvSpPr/>
      </dsp:nvSpPr>
      <dsp:spPr>
        <a:xfrm>
          <a:off x="8503724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F10B15-D886-4553-97C7-B4C508AA2898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DB75C-E34F-42AC-8B3C-88CBACB6805A}">
      <dsp:nvSpPr>
        <dsp:cNvPr id="0" name=""/>
        <dsp:cNvSpPr/>
      </dsp:nvSpPr>
      <dsp:spPr>
        <a:xfrm>
          <a:off x="0" y="260130"/>
          <a:ext cx="7993931" cy="18774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/>
            <a:t>أوقات التغيير هي المحك التي تظهر فيها أصالة القائد. </a:t>
          </a:r>
          <a:endParaRPr lang="ar-SA" sz="4000" b="1" kern="1200" dirty="0"/>
        </a:p>
      </dsp:txBody>
      <dsp:txXfrm>
        <a:off x="91651" y="351781"/>
        <a:ext cx="7810629" cy="1694182"/>
      </dsp:txXfrm>
    </dsp:sp>
    <dsp:sp modelId="{2616EAE1-6704-428A-A4B9-56B98E42DF04}">
      <dsp:nvSpPr>
        <dsp:cNvPr id="0" name=""/>
        <dsp:cNvSpPr/>
      </dsp:nvSpPr>
      <dsp:spPr>
        <a:xfrm>
          <a:off x="0" y="2722500"/>
          <a:ext cx="7993931" cy="18774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إن العنصر الهام  لنجاح  القادة في وقت التغيير هو ترسيخ الثقة  فإنّهم من خلالها يكونون أقدر على التعامل مع كلاً جانبي التغيير (المادي والإنساني). </a:t>
          </a:r>
          <a:endParaRPr lang="ar-SA" sz="3600" b="1" kern="1200" dirty="0"/>
        </a:p>
      </dsp:txBody>
      <dsp:txXfrm>
        <a:off x="91651" y="2814151"/>
        <a:ext cx="7810629" cy="169418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03E7B-0F82-4A0E-B8EF-C573C7C4532A}">
      <dsp:nvSpPr>
        <dsp:cNvPr id="0" name=""/>
        <dsp:cNvSpPr/>
      </dsp:nvSpPr>
      <dsp:spPr>
        <a:xfrm>
          <a:off x="4054198" y="2170776"/>
          <a:ext cx="1571538" cy="4582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4B727E-B213-4474-BCAF-1E4DD4D72767}">
      <dsp:nvSpPr>
        <dsp:cNvPr id="0" name=""/>
        <dsp:cNvSpPr/>
      </dsp:nvSpPr>
      <dsp:spPr>
        <a:xfrm>
          <a:off x="5901515" y="2176555"/>
          <a:ext cx="1671847" cy="458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32A6BB-8D15-4676-A25D-8C76373C78BC}">
      <dsp:nvSpPr>
        <dsp:cNvPr id="0" name=""/>
        <dsp:cNvSpPr/>
      </dsp:nvSpPr>
      <dsp:spPr>
        <a:xfrm>
          <a:off x="4367739" y="2983515"/>
          <a:ext cx="2768823" cy="410754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DEE6AE-0121-4F3A-AECE-8DE5643FD4C2}">
      <dsp:nvSpPr>
        <dsp:cNvPr id="0" name=""/>
        <dsp:cNvSpPr/>
      </dsp:nvSpPr>
      <dsp:spPr>
        <a:xfrm>
          <a:off x="4076537" y="2734772"/>
          <a:ext cx="3351228" cy="2263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03E7B-0F82-4A0E-B8EF-C573C7C4532A}">
      <dsp:nvSpPr>
        <dsp:cNvPr id="0" name=""/>
        <dsp:cNvSpPr/>
      </dsp:nvSpPr>
      <dsp:spPr>
        <a:xfrm>
          <a:off x="1766744" y="2697874"/>
          <a:ext cx="2364871" cy="616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90000"/>
              </a:schemeClr>
            </a:gs>
            <a:gs pos="8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 dirty="0" smtClean="0"/>
            <a:t>الصبر الواقعي</a:t>
          </a:r>
          <a:endParaRPr lang="ar-SA" sz="2500" b="1" kern="1200" dirty="0">
            <a:solidFill>
              <a:schemeClr val="bg1"/>
            </a:solidFill>
          </a:endParaRPr>
        </a:p>
      </dsp:txBody>
      <dsp:txXfrm>
        <a:off x="1784790" y="2715920"/>
        <a:ext cx="2328779" cy="580043"/>
      </dsp:txXfrm>
    </dsp:sp>
    <dsp:sp modelId="{164B727E-B213-4474-BCAF-1E4DD4D72767}">
      <dsp:nvSpPr>
        <dsp:cNvPr id="0" name=""/>
        <dsp:cNvSpPr/>
      </dsp:nvSpPr>
      <dsp:spPr>
        <a:xfrm>
          <a:off x="4369102" y="2695191"/>
          <a:ext cx="2390171" cy="616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الإلحاح على السرعة</a:t>
          </a:r>
          <a:endParaRPr lang="ar-SA" sz="2400" b="1" kern="1200" dirty="0">
            <a:solidFill>
              <a:schemeClr val="bg1"/>
            </a:solidFill>
          </a:endParaRPr>
        </a:p>
      </dsp:txBody>
      <dsp:txXfrm>
        <a:off x="4387148" y="2713237"/>
        <a:ext cx="2354079" cy="580043"/>
      </dsp:txXfrm>
    </dsp:sp>
    <dsp:sp modelId="{6032A6BB-8D15-4676-A25D-8C76373C78BC}">
      <dsp:nvSpPr>
        <dsp:cNvPr id="0" name=""/>
        <dsp:cNvSpPr/>
      </dsp:nvSpPr>
      <dsp:spPr>
        <a:xfrm>
          <a:off x="2625739" y="3925074"/>
          <a:ext cx="3280530" cy="486666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A20758-227A-49F9-803B-68228A0B3911}">
      <dsp:nvSpPr>
        <dsp:cNvPr id="0" name=""/>
        <dsp:cNvSpPr/>
      </dsp:nvSpPr>
      <dsp:spPr>
        <a:xfrm>
          <a:off x="2351045" y="3472924"/>
          <a:ext cx="3970569" cy="2682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03E7B-0F82-4A0E-B8EF-C573C7C4532A}">
      <dsp:nvSpPr>
        <dsp:cNvPr id="0" name=""/>
        <dsp:cNvSpPr/>
      </dsp:nvSpPr>
      <dsp:spPr>
        <a:xfrm>
          <a:off x="990839" y="2514413"/>
          <a:ext cx="2564193" cy="7477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tx1"/>
              </a:solidFill>
            </a:rPr>
            <a:t>التعاطف</a:t>
          </a:r>
          <a:endParaRPr lang="ar-SA" sz="2400" b="1" kern="1200" dirty="0">
            <a:solidFill>
              <a:schemeClr val="tx1"/>
            </a:solidFill>
          </a:endParaRPr>
        </a:p>
      </dsp:txBody>
      <dsp:txXfrm>
        <a:off x="1012740" y="2536314"/>
        <a:ext cx="2520391" cy="703955"/>
      </dsp:txXfrm>
    </dsp:sp>
    <dsp:sp modelId="{164B727E-B213-4474-BCAF-1E4DD4D72767}">
      <dsp:nvSpPr>
        <dsp:cNvPr id="0" name=""/>
        <dsp:cNvSpPr/>
      </dsp:nvSpPr>
      <dsp:spPr>
        <a:xfrm>
          <a:off x="3887291" y="2504983"/>
          <a:ext cx="2727862" cy="7477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tx1"/>
              </a:solidFill>
            </a:rPr>
            <a:t>الصلابة</a:t>
          </a:r>
          <a:endParaRPr lang="ar-SA" sz="2400" b="1" kern="1200" dirty="0">
            <a:solidFill>
              <a:schemeClr val="tx1"/>
            </a:solidFill>
          </a:endParaRPr>
        </a:p>
      </dsp:txBody>
      <dsp:txXfrm>
        <a:off x="3909192" y="2526884"/>
        <a:ext cx="2684060" cy="703955"/>
      </dsp:txXfrm>
    </dsp:sp>
    <dsp:sp modelId="{6032A6BB-8D15-4676-A25D-8C76373C78BC}">
      <dsp:nvSpPr>
        <dsp:cNvPr id="0" name=""/>
        <dsp:cNvSpPr/>
      </dsp:nvSpPr>
      <dsp:spPr>
        <a:xfrm>
          <a:off x="1459026" y="4033885"/>
          <a:ext cx="4517739" cy="670205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E4B760-0908-40F7-8412-3B5F47DEDE8F}">
      <dsp:nvSpPr>
        <dsp:cNvPr id="0" name=""/>
        <dsp:cNvSpPr/>
      </dsp:nvSpPr>
      <dsp:spPr>
        <a:xfrm>
          <a:off x="1089602" y="3576060"/>
          <a:ext cx="5468017" cy="3693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03E7B-0F82-4A0E-B8EF-C573C7C4532A}">
      <dsp:nvSpPr>
        <dsp:cNvPr id="0" name=""/>
        <dsp:cNvSpPr/>
      </dsp:nvSpPr>
      <dsp:spPr>
        <a:xfrm>
          <a:off x="935857" y="1600002"/>
          <a:ext cx="2723925" cy="747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90000"/>
              </a:schemeClr>
            </a:gs>
            <a:gs pos="8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tx1"/>
              </a:solidFill>
            </a:rPr>
            <a:t>الواقعية والصراحة </a:t>
          </a:r>
          <a:endParaRPr lang="ar-SA" sz="2400" b="1" kern="1200" dirty="0">
            <a:solidFill>
              <a:schemeClr val="tx1"/>
            </a:solidFill>
          </a:endParaRPr>
        </a:p>
      </dsp:txBody>
      <dsp:txXfrm>
        <a:off x="957758" y="1621903"/>
        <a:ext cx="2680123" cy="703955"/>
      </dsp:txXfrm>
    </dsp:sp>
    <dsp:sp modelId="{164B727E-B213-4474-BCAF-1E4DD4D72767}">
      <dsp:nvSpPr>
        <dsp:cNvPr id="0" name=""/>
        <dsp:cNvSpPr/>
      </dsp:nvSpPr>
      <dsp:spPr>
        <a:xfrm>
          <a:off x="4093057" y="1619493"/>
          <a:ext cx="2727862" cy="747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tx1"/>
              </a:solidFill>
            </a:rPr>
            <a:t>إظهار التفاؤل</a:t>
          </a:r>
          <a:endParaRPr lang="ar-SA" sz="2400" b="1" kern="1200" dirty="0">
            <a:solidFill>
              <a:schemeClr val="tx1"/>
            </a:solidFill>
          </a:endParaRPr>
        </a:p>
      </dsp:txBody>
      <dsp:txXfrm>
        <a:off x="4114958" y="1641394"/>
        <a:ext cx="2684060" cy="703955"/>
      </dsp:txXfrm>
    </dsp:sp>
    <dsp:sp modelId="{6032A6BB-8D15-4676-A25D-8C76373C78BC}">
      <dsp:nvSpPr>
        <dsp:cNvPr id="0" name=""/>
        <dsp:cNvSpPr/>
      </dsp:nvSpPr>
      <dsp:spPr>
        <a:xfrm>
          <a:off x="1505135" y="3086378"/>
          <a:ext cx="4517739" cy="670205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480263-B9FF-40E3-898B-DB33926044BE}">
      <dsp:nvSpPr>
        <dsp:cNvPr id="0" name=""/>
        <dsp:cNvSpPr/>
      </dsp:nvSpPr>
      <dsp:spPr>
        <a:xfrm>
          <a:off x="1108061" y="2595675"/>
          <a:ext cx="5468017" cy="3693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5C913-CE19-44B7-99DD-C38DC6D61098}">
      <dsp:nvSpPr>
        <dsp:cNvPr id="0" name=""/>
        <dsp:cNvSpPr/>
      </dsp:nvSpPr>
      <dsp:spPr>
        <a:xfrm rot="10800000">
          <a:off x="1736492" y="281"/>
          <a:ext cx="6321951" cy="576484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214" tIns="106680" rIns="199136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الطاعة الحاقدة </a:t>
          </a:r>
          <a:endParaRPr lang="en-US" sz="2800" b="1" kern="1200" dirty="0"/>
        </a:p>
      </dsp:txBody>
      <dsp:txXfrm rot="10800000">
        <a:off x="1880613" y="281"/>
        <a:ext cx="6177830" cy="576484"/>
      </dsp:txXfrm>
    </dsp:sp>
    <dsp:sp modelId="{0FEE2134-9860-4573-AC95-C7B364159DEF}">
      <dsp:nvSpPr>
        <dsp:cNvPr id="0" name=""/>
        <dsp:cNvSpPr/>
      </dsp:nvSpPr>
      <dsp:spPr>
        <a:xfrm>
          <a:off x="1448250" y="281"/>
          <a:ext cx="576484" cy="5764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03E7B-0F82-4A0E-B8EF-C573C7C4532A}">
      <dsp:nvSpPr>
        <dsp:cNvPr id="0" name=""/>
        <dsp:cNvSpPr/>
      </dsp:nvSpPr>
      <dsp:spPr>
        <a:xfrm>
          <a:off x="2496667" y="1628642"/>
          <a:ext cx="2836632" cy="690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90000"/>
              </a:schemeClr>
            </a:gs>
            <a:gs pos="8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tx1"/>
              </a:solidFill>
            </a:rPr>
            <a:t>الثقة في الأخرين</a:t>
          </a:r>
          <a:endParaRPr lang="ar-SA" sz="2400" b="1" kern="1200" dirty="0">
            <a:solidFill>
              <a:schemeClr val="tx1"/>
            </a:solidFill>
          </a:endParaRPr>
        </a:p>
      </dsp:txBody>
      <dsp:txXfrm>
        <a:off x="2516890" y="1648865"/>
        <a:ext cx="2796186" cy="650030"/>
      </dsp:txXfrm>
    </dsp:sp>
    <dsp:sp modelId="{164B727E-B213-4474-BCAF-1E4DD4D72767}">
      <dsp:nvSpPr>
        <dsp:cNvPr id="0" name=""/>
        <dsp:cNvSpPr/>
      </dsp:nvSpPr>
      <dsp:spPr>
        <a:xfrm>
          <a:off x="5655966" y="1628642"/>
          <a:ext cx="2836632" cy="690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90000"/>
              </a:schemeClr>
            </a:gs>
            <a:gs pos="8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tx1"/>
              </a:solidFill>
            </a:rPr>
            <a:t>الاعتماد على النفس</a:t>
          </a:r>
          <a:endParaRPr lang="ar-SA" sz="2400" b="1" kern="1200" dirty="0">
            <a:solidFill>
              <a:schemeClr val="tx1"/>
            </a:solidFill>
          </a:endParaRPr>
        </a:p>
      </dsp:txBody>
      <dsp:txXfrm>
        <a:off x="5676189" y="1648865"/>
        <a:ext cx="2796186" cy="650030"/>
      </dsp:txXfrm>
    </dsp:sp>
    <dsp:sp modelId="{6032A6BB-8D15-4676-A25D-8C76373C78BC}">
      <dsp:nvSpPr>
        <dsp:cNvPr id="0" name=""/>
        <dsp:cNvSpPr/>
      </dsp:nvSpPr>
      <dsp:spPr>
        <a:xfrm>
          <a:off x="3158386" y="3086378"/>
          <a:ext cx="4517739" cy="670205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480263-B9FF-40E3-898B-DB33926044BE}">
      <dsp:nvSpPr>
        <dsp:cNvPr id="0" name=""/>
        <dsp:cNvSpPr/>
      </dsp:nvSpPr>
      <dsp:spPr>
        <a:xfrm>
          <a:off x="2823101" y="2595675"/>
          <a:ext cx="5468017" cy="3693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03E7B-0F82-4A0E-B8EF-C573C7C4532A}">
      <dsp:nvSpPr>
        <dsp:cNvPr id="0" name=""/>
        <dsp:cNvSpPr/>
      </dsp:nvSpPr>
      <dsp:spPr>
        <a:xfrm>
          <a:off x="2379028" y="1600002"/>
          <a:ext cx="2773356" cy="747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90000"/>
              </a:schemeClr>
            </a:gs>
            <a:gs pos="8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tx1"/>
              </a:solidFill>
            </a:rPr>
            <a:t>القدرة على مفارقة المألوف</a:t>
          </a:r>
          <a:endParaRPr lang="ar-SA" sz="2400" b="1" kern="1200" dirty="0">
            <a:solidFill>
              <a:schemeClr val="tx1"/>
            </a:solidFill>
          </a:endParaRPr>
        </a:p>
      </dsp:txBody>
      <dsp:txXfrm>
        <a:off x="2400929" y="1621903"/>
        <a:ext cx="2729554" cy="703955"/>
      </dsp:txXfrm>
    </dsp:sp>
    <dsp:sp modelId="{164B727E-B213-4474-BCAF-1E4DD4D72767}">
      <dsp:nvSpPr>
        <dsp:cNvPr id="0" name=""/>
        <dsp:cNvSpPr/>
      </dsp:nvSpPr>
      <dsp:spPr>
        <a:xfrm>
          <a:off x="5783381" y="1631850"/>
          <a:ext cx="2727862" cy="747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tx1"/>
              </a:solidFill>
            </a:rPr>
            <a:t>الاعتماد على الخبرات الماضية</a:t>
          </a:r>
          <a:endParaRPr lang="ar-SA" sz="2400" b="1" kern="1200" dirty="0">
            <a:solidFill>
              <a:schemeClr val="tx1"/>
            </a:solidFill>
          </a:endParaRPr>
        </a:p>
      </dsp:txBody>
      <dsp:txXfrm>
        <a:off x="5805282" y="1653751"/>
        <a:ext cx="2684060" cy="703955"/>
      </dsp:txXfrm>
    </dsp:sp>
    <dsp:sp modelId="{6032A6BB-8D15-4676-A25D-8C76373C78BC}">
      <dsp:nvSpPr>
        <dsp:cNvPr id="0" name=""/>
        <dsp:cNvSpPr/>
      </dsp:nvSpPr>
      <dsp:spPr>
        <a:xfrm>
          <a:off x="3158386" y="3086378"/>
          <a:ext cx="4517739" cy="670205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480263-B9FF-40E3-898B-DB33926044BE}">
      <dsp:nvSpPr>
        <dsp:cNvPr id="0" name=""/>
        <dsp:cNvSpPr/>
      </dsp:nvSpPr>
      <dsp:spPr>
        <a:xfrm>
          <a:off x="2823101" y="2595675"/>
          <a:ext cx="5468017" cy="3693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63E2A-438B-436A-B8BE-2D91731CBBD3}">
      <dsp:nvSpPr>
        <dsp:cNvPr id="0" name=""/>
        <dsp:cNvSpPr/>
      </dsp:nvSpPr>
      <dsp:spPr>
        <a:xfrm rot="10800000">
          <a:off x="1744244" y="0"/>
          <a:ext cx="5661326" cy="692458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5355" tIns="106680" rIns="199136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الطاعة عن طيب خاطر </a:t>
          </a:r>
          <a:endParaRPr lang="en-US" sz="2800" b="1" kern="1200" dirty="0"/>
        </a:p>
      </dsp:txBody>
      <dsp:txXfrm rot="10800000">
        <a:off x="1917358" y="0"/>
        <a:ext cx="5488212" cy="692458"/>
      </dsp:txXfrm>
    </dsp:sp>
    <dsp:sp modelId="{DC0F40B7-10F4-4632-9895-64EBFBBE2EA6}">
      <dsp:nvSpPr>
        <dsp:cNvPr id="0" name=""/>
        <dsp:cNvSpPr/>
      </dsp:nvSpPr>
      <dsp:spPr>
        <a:xfrm>
          <a:off x="1350426" y="0"/>
          <a:ext cx="692458" cy="6924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661FC-93D9-4A1F-9D7C-1B782583DD9B}">
      <dsp:nvSpPr>
        <dsp:cNvPr id="0" name=""/>
        <dsp:cNvSpPr/>
      </dsp:nvSpPr>
      <dsp:spPr>
        <a:xfrm rot="10800000">
          <a:off x="1403282" y="281"/>
          <a:ext cx="4999057" cy="576484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214" tIns="106680" rIns="199136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التعـاون بـسـرور </a:t>
          </a:r>
          <a:endParaRPr lang="en-US" sz="2800" b="1" kern="1200" dirty="0"/>
        </a:p>
      </dsp:txBody>
      <dsp:txXfrm rot="10800000">
        <a:off x="1547403" y="281"/>
        <a:ext cx="4854936" cy="576484"/>
      </dsp:txXfrm>
    </dsp:sp>
    <dsp:sp modelId="{F89C1881-7E49-41FB-A622-81971EA242D3}">
      <dsp:nvSpPr>
        <dsp:cNvPr id="0" name=""/>
        <dsp:cNvSpPr/>
      </dsp:nvSpPr>
      <dsp:spPr>
        <a:xfrm>
          <a:off x="1115040" y="281"/>
          <a:ext cx="576484" cy="5764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84EAF-FFF4-4D4D-9348-4AC63A18C4E3}">
      <dsp:nvSpPr>
        <dsp:cNvPr id="0" name=""/>
        <dsp:cNvSpPr/>
      </dsp:nvSpPr>
      <dsp:spPr>
        <a:xfrm rot="10800000">
          <a:off x="1247251" y="0"/>
          <a:ext cx="4264482" cy="692458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5355" tIns="106680" rIns="199136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الالتزام الـصـادق </a:t>
          </a:r>
          <a:endParaRPr lang="en-US" sz="2800" b="1" kern="1200" dirty="0" smtClean="0"/>
        </a:p>
      </dsp:txBody>
      <dsp:txXfrm rot="10800000">
        <a:off x="1420365" y="0"/>
        <a:ext cx="4091368" cy="692458"/>
      </dsp:txXfrm>
    </dsp:sp>
    <dsp:sp modelId="{6149BAD7-F2D1-4B67-A92B-7C2E6158F1F1}">
      <dsp:nvSpPr>
        <dsp:cNvPr id="0" name=""/>
        <dsp:cNvSpPr/>
      </dsp:nvSpPr>
      <dsp:spPr>
        <a:xfrm>
          <a:off x="901022" y="0"/>
          <a:ext cx="692458" cy="6924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E250C-93B9-484D-9C57-835FDC5EADDE}">
      <dsp:nvSpPr>
        <dsp:cNvPr id="0" name=""/>
        <dsp:cNvSpPr/>
      </dsp:nvSpPr>
      <dsp:spPr>
        <a:xfrm rot="10800000">
          <a:off x="1061812" y="0"/>
          <a:ext cx="3528263" cy="692458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5355" tIns="106680" rIns="199136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الإثارة الإبداعية </a:t>
          </a:r>
          <a:endParaRPr lang="en-US" sz="2800" b="1" kern="1200" dirty="0"/>
        </a:p>
      </dsp:txBody>
      <dsp:txXfrm rot="10800000">
        <a:off x="1234926" y="0"/>
        <a:ext cx="3355149" cy="692458"/>
      </dsp:txXfrm>
    </dsp:sp>
    <dsp:sp modelId="{C006D585-9672-4661-9DE9-750E475C7464}">
      <dsp:nvSpPr>
        <dsp:cNvPr id="0" name=""/>
        <dsp:cNvSpPr/>
      </dsp:nvSpPr>
      <dsp:spPr>
        <a:xfrm>
          <a:off x="715583" y="0"/>
          <a:ext cx="692458" cy="6924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94298-1E07-4084-B128-1601E9E6DB7A}">
      <dsp:nvSpPr>
        <dsp:cNvPr id="0" name=""/>
        <dsp:cNvSpPr/>
      </dsp:nvSpPr>
      <dsp:spPr>
        <a:xfrm rot="10800000">
          <a:off x="1591171" y="281"/>
          <a:ext cx="5745003" cy="576485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214" tIns="106680" rIns="199136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التمرد وترك العمل </a:t>
          </a:r>
          <a:endParaRPr lang="en-US" sz="2800" b="1" kern="1200" dirty="0"/>
        </a:p>
      </dsp:txBody>
      <dsp:txXfrm rot="10800000">
        <a:off x="1735292" y="281"/>
        <a:ext cx="5600882" cy="576485"/>
      </dsp:txXfrm>
    </dsp:sp>
    <dsp:sp modelId="{05A72FC4-8F09-4BEE-ABA2-E2C65882A1F4}">
      <dsp:nvSpPr>
        <dsp:cNvPr id="0" name=""/>
        <dsp:cNvSpPr/>
      </dsp:nvSpPr>
      <dsp:spPr>
        <a:xfrm>
          <a:off x="1302928" y="281"/>
          <a:ext cx="576485" cy="57648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5C913-CE19-44B7-99DD-C38DC6D61098}">
      <dsp:nvSpPr>
        <dsp:cNvPr id="0" name=""/>
        <dsp:cNvSpPr/>
      </dsp:nvSpPr>
      <dsp:spPr>
        <a:xfrm rot="10800000">
          <a:off x="1388376" y="281"/>
          <a:ext cx="4939881" cy="576484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214" tIns="106680" rIns="199136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الطاعة الحاقدة </a:t>
          </a:r>
          <a:endParaRPr lang="en-US" sz="2800" b="1" kern="1200" dirty="0"/>
        </a:p>
      </dsp:txBody>
      <dsp:txXfrm rot="10800000">
        <a:off x="1532497" y="281"/>
        <a:ext cx="4795760" cy="576484"/>
      </dsp:txXfrm>
    </dsp:sp>
    <dsp:sp modelId="{0FEE2134-9860-4573-AC95-C7B364159DEF}">
      <dsp:nvSpPr>
        <dsp:cNvPr id="0" name=""/>
        <dsp:cNvSpPr/>
      </dsp:nvSpPr>
      <dsp:spPr>
        <a:xfrm>
          <a:off x="1100134" y="281"/>
          <a:ext cx="576484" cy="5764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63E2A-438B-436A-B8BE-2D91731CBBD3}">
      <dsp:nvSpPr>
        <dsp:cNvPr id="0" name=""/>
        <dsp:cNvSpPr/>
      </dsp:nvSpPr>
      <dsp:spPr>
        <a:xfrm rot="10800000">
          <a:off x="1400772" y="0"/>
          <a:ext cx="4423679" cy="692458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5355" tIns="106680" rIns="199136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الطاعة عن طيب خاطر </a:t>
          </a:r>
          <a:endParaRPr lang="en-US" sz="2800" b="1" kern="1200" dirty="0"/>
        </a:p>
      </dsp:txBody>
      <dsp:txXfrm rot="10800000">
        <a:off x="1573886" y="0"/>
        <a:ext cx="4250565" cy="692458"/>
      </dsp:txXfrm>
    </dsp:sp>
    <dsp:sp modelId="{DC0F40B7-10F4-4632-9895-64EBFBBE2EA6}">
      <dsp:nvSpPr>
        <dsp:cNvPr id="0" name=""/>
        <dsp:cNvSpPr/>
      </dsp:nvSpPr>
      <dsp:spPr>
        <a:xfrm>
          <a:off x="1038687" y="0"/>
          <a:ext cx="692458" cy="6924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77E2F-A0E5-4978-AB8E-18D06D601C8A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37229-075D-447E-93FC-8208DC82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5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49A-A18D-4E2A-8520-1FA9DB5EC00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8E2F-19AC-460F-98CC-117D10569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5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49A-A18D-4E2A-8520-1FA9DB5EC00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8E2F-19AC-460F-98CC-117D10569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1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49A-A18D-4E2A-8520-1FA9DB5EC00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8E2F-19AC-460F-98CC-117D10569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49A-A18D-4E2A-8520-1FA9DB5EC00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8E2F-19AC-460F-98CC-117D10569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5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49A-A18D-4E2A-8520-1FA9DB5EC00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8E2F-19AC-460F-98CC-117D10569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1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49A-A18D-4E2A-8520-1FA9DB5EC00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8E2F-19AC-460F-98CC-117D10569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49A-A18D-4E2A-8520-1FA9DB5EC00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8E2F-19AC-460F-98CC-117D10569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3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49A-A18D-4E2A-8520-1FA9DB5EC00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8E2F-19AC-460F-98CC-117D10569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0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49A-A18D-4E2A-8520-1FA9DB5EC00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8E2F-19AC-460F-98CC-117D10569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8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49A-A18D-4E2A-8520-1FA9DB5EC00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8E2F-19AC-460F-98CC-117D10569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7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49A-A18D-4E2A-8520-1FA9DB5EC00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8E2F-19AC-460F-98CC-117D10569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6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D949A-A18D-4E2A-8520-1FA9DB5EC00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C8E2F-19AC-460F-98CC-117D10569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1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18" Type="http://schemas.microsoft.com/office/2007/relationships/diagramDrawing" Target="../diagrams/drawing9.xml"/><Relationship Id="rId26" Type="http://schemas.openxmlformats.org/officeDocument/2006/relationships/diagramQuickStyle" Target="../diagrams/quickStyle11.xml"/><Relationship Id="rId3" Type="http://schemas.openxmlformats.org/officeDocument/2006/relationships/image" Target="../media/image10.png"/><Relationship Id="rId21" Type="http://schemas.openxmlformats.org/officeDocument/2006/relationships/diagramQuickStyle" Target="../diagrams/quickStyle10.xml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17" Type="http://schemas.openxmlformats.org/officeDocument/2006/relationships/diagramColors" Target="../diagrams/colors9.xml"/><Relationship Id="rId25" Type="http://schemas.openxmlformats.org/officeDocument/2006/relationships/diagramLayout" Target="../diagrams/layout11.xml"/><Relationship Id="rId33" Type="http://schemas.microsoft.com/office/2007/relationships/diagramDrawing" Target="../diagrams/drawing12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9.xml"/><Relationship Id="rId20" Type="http://schemas.openxmlformats.org/officeDocument/2006/relationships/diagramLayout" Target="../diagrams/layout10.xml"/><Relationship Id="rId29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24" Type="http://schemas.openxmlformats.org/officeDocument/2006/relationships/diagramData" Target="../diagrams/data11.xml"/><Relationship Id="rId32" Type="http://schemas.openxmlformats.org/officeDocument/2006/relationships/diagramColors" Target="../diagrams/colors12.xml"/><Relationship Id="rId5" Type="http://schemas.openxmlformats.org/officeDocument/2006/relationships/diagramLayout" Target="../diagrams/layout7.xml"/><Relationship Id="rId15" Type="http://schemas.openxmlformats.org/officeDocument/2006/relationships/diagramLayout" Target="../diagrams/layout9.xml"/><Relationship Id="rId23" Type="http://schemas.microsoft.com/office/2007/relationships/diagramDrawing" Target="../diagrams/drawing10.xml"/><Relationship Id="rId28" Type="http://schemas.microsoft.com/office/2007/relationships/diagramDrawing" Target="../diagrams/drawing11.xml"/><Relationship Id="rId10" Type="http://schemas.openxmlformats.org/officeDocument/2006/relationships/diagramLayout" Target="../diagrams/layout8.xml"/><Relationship Id="rId19" Type="http://schemas.openxmlformats.org/officeDocument/2006/relationships/diagramData" Target="../diagrams/data10.xml"/><Relationship Id="rId31" Type="http://schemas.openxmlformats.org/officeDocument/2006/relationships/diagramQuickStyle" Target="../diagrams/quickStyle12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diagramData" Target="../diagrams/data9.xml"/><Relationship Id="rId22" Type="http://schemas.openxmlformats.org/officeDocument/2006/relationships/diagramColors" Target="../diagrams/colors10.xml"/><Relationship Id="rId27" Type="http://schemas.openxmlformats.org/officeDocument/2006/relationships/diagramColors" Target="../diagrams/colors11.xml"/><Relationship Id="rId30" Type="http://schemas.openxmlformats.org/officeDocument/2006/relationships/diagramLayout" Target="../diagrams/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03989" y="2475856"/>
            <a:ext cx="3924798" cy="655984"/>
          </a:xfrm>
        </p:spPr>
        <p:txBody>
          <a:bodyPr>
            <a:normAutofit/>
          </a:bodyPr>
          <a:lstStyle/>
          <a:p>
            <a:pPr algn="ctr"/>
            <a:endParaRPr lang="ar-SA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509554" y="3544246"/>
            <a:ext cx="9337301" cy="79572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ar-SA" altLang="ar-SA" sz="4000" b="1" dirty="0">
                <a:solidFill>
                  <a:srgbClr val="00B05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القيادة الأصيلة </a:t>
            </a:r>
            <a:r>
              <a:rPr lang="ar-SA" altLang="ar-SA" sz="4000" b="1" dirty="0" smtClean="0">
                <a:solidFill>
                  <a:srgbClr val="00B05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في أوقات التغيير</a:t>
            </a:r>
          </a:p>
          <a:p>
            <a:pPr algn="ctr" rtl="0">
              <a:lnSpc>
                <a:spcPct val="100000"/>
              </a:lnSpc>
              <a:defRPr/>
            </a:pPr>
            <a:r>
              <a:rPr lang="en-US" altLang="ar-SA" sz="3200" b="1" dirty="0" smtClean="0">
                <a:solidFill>
                  <a:srgbClr val="00B05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“Authentic </a:t>
            </a:r>
            <a:r>
              <a:rPr lang="en-US" altLang="ar-SA" sz="3200" b="1" dirty="0">
                <a:solidFill>
                  <a:srgbClr val="00B05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Leadership </a:t>
            </a:r>
            <a:r>
              <a:rPr lang="en-US" altLang="ar-SA" sz="3200" b="1" dirty="0" smtClean="0">
                <a:solidFill>
                  <a:srgbClr val="00B05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During</a:t>
            </a:r>
          </a:p>
          <a:p>
            <a:pPr algn="ctr" rtl="0">
              <a:lnSpc>
                <a:spcPct val="100000"/>
              </a:lnSpc>
              <a:defRPr/>
            </a:pPr>
            <a:r>
              <a:rPr lang="en-US" altLang="ar-SA" sz="3200" b="1" dirty="0" smtClean="0">
                <a:solidFill>
                  <a:srgbClr val="00B05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 </a:t>
            </a:r>
            <a:r>
              <a:rPr lang="en-US" altLang="ar-SA" sz="3200" b="1" dirty="0">
                <a:solidFill>
                  <a:srgbClr val="00B05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Change </a:t>
            </a:r>
            <a:r>
              <a:rPr lang="en-US" altLang="ar-SA" sz="3200" b="1" dirty="0" smtClean="0">
                <a:solidFill>
                  <a:srgbClr val="00B05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Time”</a:t>
            </a:r>
            <a:endParaRPr lang="en-US" altLang="ar-SA" sz="3200" b="1" dirty="0">
              <a:solidFill>
                <a:srgbClr val="00B050"/>
              </a:solidFill>
              <a:latin typeface="Cocon® Next Arabic" panose="020A0503020102020204" pitchFamily="18" charset="-78"/>
              <a:ea typeface="Cocon® Next Arabic" panose="020A0503020102020204" pitchFamily="18" charset="-78"/>
              <a:cs typeface="Cocon® Next Arabic" panose="020A0503020102020204" pitchFamily="18" charset="-78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80157" y="4890561"/>
            <a:ext cx="343126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con® Next Arabic" pitchFamily="18" charset="-78"/>
                <a:ea typeface="Cocon® Next Arabic" pitchFamily="18" charset="-78"/>
                <a:cs typeface="Cocon® Next Arabic" pitchFamily="18" charset="-78"/>
              </a:rPr>
              <a:t>أ/ هيفاء محمد المطيري </a:t>
            </a:r>
            <a:endParaRPr lang="ar-SA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con® Next Arabic" pitchFamily="18" charset="-78"/>
              <a:ea typeface="Cocon® Next Arabic" pitchFamily="18" charset="-78"/>
              <a:cs typeface="Cocon® Next Arabic" pitchFamily="18" charset="-78"/>
            </a:endParaRPr>
          </a:p>
          <a:p>
            <a:pPr algn="ctr" rtl="1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ar-SA" sz="1600" dirty="0">
                <a:solidFill>
                  <a:schemeClr val="bg2">
                    <a:lumMod val="50000"/>
                  </a:schemeClr>
                </a:solidFill>
                <a:latin typeface="Cocon® Next Arabic" pitchFamily="18" charset="-78"/>
                <a:ea typeface="Cocon® Next Arabic" pitchFamily="18" charset="-78"/>
                <a:cs typeface="Cocon® Next Arabic" pitchFamily="18" charset="-78"/>
              </a:rPr>
              <a:t>عضو هيئة </a:t>
            </a:r>
            <a:r>
              <a:rPr lang="ar-SA" sz="1600" dirty="0" smtClean="0">
                <a:solidFill>
                  <a:schemeClr val="bg2">
                    <a:lumMod val="50000"/>
                  </a:schemeClr>
                </a:solidFill>
                <a:latin typeface="Cocon® Next Arabic" pitchFamily="18" charset="-78"/>
                <a:ea typeface="Cocon® Next Arabic" pitchFamily="18" charset="-78"/>
                <a:cs typeface="Cocon® Next Arabic" pitchFamily="18" charset="-78"/>
              </a:rPr>
              <a:t>التدريب - معهد </a:t>
            </a:r>
            <a:r>
              <a:rPr lang="ar-SA" sz="1600" dirty="0">
                <a:solidFill>
                  <a:schemeClr val="bg2">
                    <a:lumMod val="50000"/>
                  </a:schemeClr>
                </a:solidFill>
                <a:latin typeface="Cocon® Next Arabic" pitchFamily="18" charset="-78"/>
                <a:ea typeface="Cocon® Next Arabic" pitchFamily="18" charset="-78"/>
                <a:cs typeface="Cocon® Next Arabic" pitchFamily="18" charset="-78"/>
              </a:rPr>
              <a:t>الإدارة </a:t>
            </a:r>
            <a:r>
              <a:rPr lang="ar-SA" sz="1600" dirty="0" smtClean="0">
                <a:solidFill>
                  <a:schemeClr val="bg2">
                    <a:lumMod val="50000"/>
                  </a:schemeClr>
                </a:solidFill>
                <a:latin typeface="Cocon® Next Arabic" pitchFamily="18" charset="-78"/>
                <a:ea typeface="Cocon® Next Arabic" pitchFamily="18" charset="-78"/>
                <a:cs typeface="Cocon® Next Arabic" pitchFamily="18" charset="-78"/>
              </a:rPr>
              <a:t>العامة</a:t>
            </a:r>
            <a:endParaRPr lang="ar-SA" sz="1600" dirty="0">
              <a:solidFill>
                <a:schemeClr val="bg2">
                  <a:lumMod val="50000"/>
                </a:schemeClr>
              </a:solidFill>
              <a:latin typeface="Cocon® Next Arabic" pitchFamily="18" charset="-78"/>
              <a:ea typeface="Cocon® Next Arabic" pitchFamily="18" charset="-78"/>
              <a:cs typeface="Cocon® Next Arabic" pitchFamily="18" charset="-78"/>
            </a:endParaRPr>
          </a:p>
        </p:txBody>
      </p:sp>
      <p:pic>
        <p:nvPicPr>
          <p:cNvPr id="2" name="Picture 2" descr="http://blogs-images.forbes.com/susantardanico/files/2013/01/dreamstime_m_853618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1" t="5151" r="11617" b="13813"/>
          <a:stretch/>
        </p:blipFill>
        <p:spPr bwMode="auto">
          <a:xfrm>
            <a:off x="282024" y="3676977"/>
            <a:ext cx="3329397" cy="2619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650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962" y="1243655"/>
            <a:ext cx="59710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Garamond-Regular"/>
              </a:rPr>
              <a:t>20th </a:t>
            </a:r>
            <a:r>
              <a:rPr lang="en-US" sz="2400" b="1" dirty="0">
                <a:solidFill>
                  <a:srgbClr val="FF0000"/>
                </a:solidFill>
                <a:latin typeface="AGaramond-Regular"/>
              </a:rPr>
              <a:t>Century Leadership:</a:t>
            </a:r>
          </a:p>
          <a:p>
            <a:r>
              <a:rPr lang="en-US" sz="2400" dirty="0">
                <a:solidFill>
                  <a:srgbClr val="000000"/>
                </a:solidFill>
                <a:latin typeface="AGaramond-Regular"/>
              </a:rPr>
              <a:t>Gaining Followers toward your objectives,</a:t>
            </a:r>
          </a:p>
          <a:p>
            <a:pPr algn="justLow"/>
            <a:r>
              <a:rPr lang="en-US" sz="2400" dirty="0">
                <a:solidFill>
                  <a:srgbClr val="000000"/>
                </a:solidFill>
                <a:latin typeface="AGaramond-Regular"/>
              </a:rPr>
              <a:t>and establishing guidelines and </a:t>
            </a:r>
            <a:r>
              <a:rPr lang="en-US" sz="2400" dirty="0" smtClean="0">
                <a:solidFill>
                  <a:srgbClr val="000000"/>
                </a:solidFill>
                <a:latin typeface="AGaramond-Regular"/>
              </a:rPr>
              <a:t>rules</a:t>
            </a:r>
            <a:r>
              <a:rPr lang="ar-SA" sz="2400" dirty="0">
                <a:solidFill>
                  <a:srgbClr val="000000"/>
                </a:solidFill>
                <a:latin typeface="AGaramond-Regular"/>
              </a:rPr>
              <a:t>.</a:t>
            </a:r>
            <a:endParaRPr lang="en-US" sz="2400" dirty="0" smtClean="0">
              <a:solidFill>
                <a:srgbClr val="000000"/>
              </a:solidFill>
              <a:latin typeface="AGaramond-Regular"/>
            </a:endParaRPr>
          </a:p>
          <a:p>
            <a:endParaRPr lang="ar-SA" sz="2400" dirty="0" smtClean="0">
              <a:solidFill>
                <a:srgbClr val="000000"/>
              </a:solidFill>
              <a:latin typeface="AGaramond-Regular"/>
            </a:endParaRPr>
          </a:p>
          <a:p>
            <a:endParaRPr lang="ar-SA" sz="2400" dirty="0">
              <a:solidFill>
                <a:srgbClr val="000000"/>
              </a:solidFill>
              <a:latin typeface="AGaramond-Regular"/>
            </a:endParaRPr>
          </a:p>
          <a:p>
            <a:endParaRPr lang="ar-SA" sz="2400" dirty="0" smtClean="0">
              <a:solidFill>
                <a:srgbClr val="000000"/>
              </a:solidFill>
              <a:latin typeface="AGaramond-Regular"/>
            </a:endParaRPr>
          </a:p>
          <a:p>
            <a:endParaRPr lang="ar-SA" sz="2400" dirty="0">
              <a:solidFill>
                <a:srgbClr val="000000"/>
              </a:solidFill>
              <a:latin typeface="AGaramond-Regular"/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21st </a:t>
            </a:r>
            <a:r>
              <a:rPr lang="en-US" sz="2400" b="1" dirty="0">
                <a:solidFill>
                  <a:srgbClr val="FF0000"/>
                </a:solidFill>
              </a:rPr>
              <a:t>Century </a:t>
            </a:r>
            <a:r>
              <a:rPr lang="en-US" sz="2400" b="1" dirty="0" smtClean="0">
                <a:solidFill>
                  <a:srgbClr val="FF0000"/>
                </a:solidFill>
              </a:rPr>
              <a:t>Leadership:</a:t>
            </a:r>
            <a:r>
              <a:rPr lang="en-US" sz="2400" dirty="0" smtClean="0">
                <a:solidFill>
                  <a:srgbClr val="FFFFFF"/>
                </a:solidFill>
                <a:latin typeface="AGaramond-Regular"/>
              </a:rPr>
              <a:t>21st </a:t>
            </a:r>
            <a:r>
              <a:rPr lang="en-US" sz="2400" dirty="0">
                <a:solidFill>
                  <a:srgbClr val="FFFFFF"/>
                </a:solidFill>
                <a:latin typeface="AGaramond-Regular"/>
              </a:rPr>
              <a:t>Century </a:t>
            </a:r>
            <a:r>
              <a:rPr lang="en-US" sz="2400" dirty="0" smtClean="0">
                <a:solidFill>
                  <a:srgbClr val="FFFFFF"/>
                </a:solidFill>
                <a:latin typeface="AGaramond-Regular"/>
              </a:rPr>
              <a:t>:</a:t>
            </a:r>
            <a:endParaRPr lang="en-US" sz="2400" dirty="0">
              <a:solidFill>
                <a:srgbClr val="FFFFFF"/>
              </a:solidFill>
              <a:latin typeface="AGaramond-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Garamond-Regular"/>
              </a:rPr>
              <a:t>Aligning people around mission and values</a:t>
            </a:r>
            <a:r>
              <a:rPr lang="ar-SA" sz="2400" dirty="0" smtClean="0">
                <a:solidFill>
                  <a:srgbClr val="000000"/>
                </a:solidFill>
                <a:latin typeface="AGaramond-Regular"/>
              </a:rPr>
              <a:t>.</a:t>
            </a:r>
            <a:endParaRPr lang="en-US" sz="2400" dirty="0" smtClean="0">
              <a:solidFill>
                <a:srgbClr val="000000"/>
              </a:solidFill>
              <a:latin typeface="AGaramond-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Garamond-Regular"/>
              </a:rPr>
              <a:t>Empowering them to lead</a:t>
            </a:r>
            <a:r>
              <a:rPr lang="ar-SA" sz="2400" dirty="0" smtClean="0">
                <a:solidFill>
                  <a:srgbClr val="000000"/>
                </a:solidFill>
                <a:latin typeface="AGaramond-Regular"/>
              </a:rPr>
              <a:t>.</a:t>
            </a:r>
            <a:endParaRPr lang="en-US" sz="2400" dirty="0" smtClean="0">
              <a:solidFill>
                <a:srgbClr val="000000"/>
              </a:solidFill>
              <a:latin typeface="AGaramond-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Garamond-Regular"/>
              </a:rPr>
              <a:t>Serving </a:t>
            </a:r>
            <a:r>
              <a:rPr lang="en-US" sz="2400" dirty="0">
                <a:solidFill>
                  <a:srgbClr val="000000"/>
                </a:solidFill>
                <a:latin typeface="AGaramond-Regular"/>
              </a:rPr>
              <a:t>customers, employees &amp; </a:t>
            </a:r>
            <a:r>
              <a:rPr lang="en-US" sz="2400" dirty="0" smtClean="0">
                <a:solidFill>
                  <a:srgbClr val="000000"/>
                </a:solidFill>
                <a:latin typeface="AGaramond-Regular"/>
              </a:rPr>
              <a:t>stakeholders</a:t>
            </a:r>
            <a:r>
              <a:rPr lang="ar-SA" sz="2400" dirty="0" smtClean="0">
                <a:solidFill>
                  <a:srgbClr val="000000"/>
                </a:solidFill>
                <a:latin typeface="AGaramond-Regular"/>
              </a:rPr>
              <a:t>.</a:t>
            </a:r>
            <a:endParaRPr lang="ar-SA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5259" y="1248462"/>
            <a:ext cx="5163909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FF0000"/>
                </a:solidFill>
              </a:rPr>
              <a:t>القيادة في القرن العشرين:</a:t>
            </a:r>
          </a:p>
          <a:p>
            <a:pPr algn="just" rtl="1"/>
            <a:r>
              <a:rPr lang="ar-SA" sz="2800" dirty="0" smtClean="0">
                <a:solidFill>
                  <a:srgbClr val="000000"/>
                </a:solidFill>
              </a:rPr>
              <a:t>التأثير في الاتباع لتحقيق الأهداف التي وضعتها وبناء القواعد والتعليمات اللازمة للتنفيذ.</a:t>
            </a:r>
          </a:p>
          <a:p>
            <a:pPr algn="r" rtl="1"/>
            <a:endParaRPr lang="ar-SA" sz="2800" dirty="0">
              <a:solidFill>
                <a:srgbClr val="000000"/>
              </a:solidFill>
            </a:endParaRPr>
          </a:p>
          <a:p>
            <a:pPr algn="r" rtl="1"/>
            <a:endParaRPr lang="ar-SA" sz="2800" dirty="0" smtClean="0">
              <a:solidFill>
                <a:srgbClr val="000000"/>
              </a:solidFill>
            </a:endParaRPr>
          </a:p>
          <a:p>
            <a:pPr algn="r" rtl="1"/>
            <a:r>
              <a:rPr lang="ar-SA" sz="2800" b="1" dirty="0" smtClean="0">
                <a:solidFill>
                  <a:srgbClr val="FF0000"/>
                </a:solidFill>
              </a:rPr>
              <a:t>القيادة في القرن الواحد والعشرين: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dirty="0" smtClean="0">
                <a:solidFill>
                  <a:srgbClr val="000000"/>
                </a:solidFill>
              </a:rPr>
              <a:t>دمج الاتباع في الغايات والقيم.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SA" sz="2800" dirty="0" smtClean="0">
                <a:solidFill>
                  <a:srgbClr val="000000"/>
                </a:solidFill>
              </a:rPr>
              <a:t>تمكينهم للقيادة.</a:t>
            </a:r>
          </a:p>
          <a:p>
            <a:pPr marL="457200" indent="-457200" algn="justLow" rtl="1">
              <a:buFont typeface="Arial" panose="020B0604020202020204" pitchFamily="34" charset="0"/>
              <a:buChar char="•"/>
            </a:pPr>
            <a:r>
              <a:rPr lang="ar-SA" sz="2800" dirty="0" smtClean="0">
                <a:solidFill>
                  <a:srgbClr val="000000"/>
                </a:solidFill>
              </a:rPr>
              <a:t>خدمة الأتباع والعملاء وأصحاب المصلحة.</a:t>
            </a:r>
          </a:p>
          <a:p>
            <a:pPr algn="r" rtl="1"/>
            <a:endParaRPr lang="ar-SA" sz="2800" dirty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2024" y="152401"/>
            <a:ext cx="11695176" cy="563563"/>
          </a:xfrm>
          <a:prstGeom prst="rect">
            <a:avLst/>
          </a:prstGeom>
        </p:spPr>
        <p:txBody>
          <a:bodyPr/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ar-SA" altLang="ar-SA" sz="3600" b="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تغير مفهوم القيادة </a:t>
            </a:r>
            <a:r>
              <a:rPr lang="en-US" altLang="ar-SA" sz="3600" b="0" dirty="0">
                <a:solidFill>
                  <a:schemeClr val="tx1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Changing Definition of Leadership</a:t>
            </a:r>
          </a:p>
        </p:txBody>
      </p:sp>
    </p:spTree>
    <p:extLst>
      <p:ext uri="{BB962C8B-B14F-4D97-AF65-F5344CB8AC3E}">
        <p14:creationId xmlns:p14="http://schemas.microsoft.com/office/powerpoint/2010/main" val="9630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285" y="257176"/>
            <a:ext cx="10661715" cy="772998"/>
          </a:xfrm>
        </p:spPr>
        <p:txBody>
          <a:bodyPr>
            <a:noAutofit/>
          </a:bodyPr>
          <a:lstStyle/>
          <a:p>
            <a:pPr algn="ctr"/>
            <a:r>
              <a:rPr lang="ar-SA" altLang="ar-SA" sz="400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/>
            </a:r>
            <a:br>
              <a:rPr lang="ar-SA" altLang="ar-SA" sz="400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</a:br>
            <a:r>
              <a:rPr lang="ar-SA" altLang="ar-SA" sz="400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 </a:t>
            </a:r>
            <a:r>
              <a:rPr lang="ar-SA" altLang="ar-SA" sz="4000" dirty="0"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بيتر </a:t>
            </a:r>
            <a:r>
              <a:rPr lang="ar-SA" altLang="ar-SA" sz="4000" dirty="0" err="1" smtClean="0"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دراكر</a:t>
            </a:r>
            <a:r>
              <a:rPr lang="ar-SA" altLang="ar-SA" sz="4000" dirty="0" smtClean="0"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: </a:t>
            </a:r>
            <a:r>
              <a:rPr lang="ar-SA" altLang="ar-SA" sz="400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تحديات الإدارة في القرن الواحد والعشرين</a:t>
            </a:r>
            <a:r>
              <a:rPr lang="en-US" altLang="ar-SA" sz="400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/>
            </a:r>
            <a:br>
              <a:rPr lang="en-US" altLang="ar-SA" sz="400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</a:br>
            <a:endParaRPr lang="en-US" altLang="ar-SA" sz="4000" dirty="0">
              <a:solidFill>
                <a:srgbClr val="FF0000"/>
              </a:solidFill>
              <a:latin typeface="Cocon® Next Arabic" panose="020A0503020102020204" pitchFamily="18" charset="-78"/>
              <a:ea typeface="Cocon® Next Arabic" panose="020A0503020102020204" pitchFamily="18" charset="-78"/>
              <a:cs typeface="Cocon® Next Arabic" panose="020A0503020102020204" pitchFamily="18" charset="-7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391025" y="1887008"/>
            <a:ext cx="7800975" cy="3409950"/>
          </a:xfrm>
          <a:solidFill>
            <a:srgbClr val="2A9D64">
              <a:alpha val="22000"/>
            </a:srgbClr>
          </a:solidFill>
        </p:spPr>
        <p:txBody>
          <a:bodyPr/>
          <a:lstStyle/>
          <a:p>
            <a:pPr marL="0" indent="0" algn="justLow" rtl="1">
              <a:buNone/>
            </a:pPr>
            <a:endParaRPr lang="ar-SA" sz="3200" b="1" dirty="0"/>
          </a:p>
          <a:p>
            <a:pPr marL="85725" indent="0" algn="justLow" rtl="1">
              <a:spcBef>
                <a:spcPts val="1200"/>
              </a:spcBef>
              <a:buNone/>
            </a:pPr>
            <a:r>
              <a:rPr lang="ar-SA" b="1" dirty="0"/>
              <a:t>	</a:t>
            </a:r>
            <a:r>
              <a:rPr lang="ar-SA" b="1" dirty="0" smtClean="0"/>
              <a:t>يجب </a:t>
            </a:r>
            <a:r>
              <a:rPr lang="ar-SA" b="1" dirty="0"/>
              <a:t>أن يمارس قيادة تستطيع أن تخلق بنية اجتماعية ترتكز </a:t>
            </a:r>
            <a:r>
              <a:rPr lang="ar-SA" b="1" dirty="0" smtClean="0"/>
              <a:t>على </a:t>
            </a:r>
            <a:r>
              <a:rPr lang="ar-SA" sz="4000" b="1" dirty="0" smtClean="0">
                <a:solidFill>
                  <a:srgbClr val="FF0000"/>
                </a:solidFill>
              </a:rPr>
              <a:t>(</a:t>
            </a:r>
            <a:r>
              <a:rPr lang="ar-SA" sz="4000" b="1" dirty="0">
                <a:solidFill>
                  <a:srgbClr val="FF0000"/>
                </a:solidFill>
              </a:rPr>
              <a:t>رأسمال فكري) </a:t>
            </a:r>
            <a:r>
              <a:rPr lang="ar-SA" b="1" dirty="0"/>
              <a:t>وتقود عمليات الابتكار وتوظف الخبرات الإنسانية بأساليب مغايرة </a:t>
            </a:r>
            <a:r>
              <a:rPr lang="ar-SA" b="1" dirty="0" smtClean="0"/>
              <a:t>تمامًا </a:t>
            </a:r>
            <a:r>
              <a:rPr lang="ar-SA" b="1" dirty="0"/>
              <a:t>لأساليب القيادة البيروقراطية. فقد وقف السوط </a:t>
            </a:r>
            <a:r>
              <a:rPr lang="ar-SA" b="1" dirty="0" smtClean="0"/>
              <a:t>عاجزًا </a:t>
            </a:r>
            <a:r>
              <a:rPr lang="ar-SA" b="1" dirty="0"/>
              <a:t>عن دفع الناس إلى الابتكار ولن يعطينا العاملون أفضل ما لديهم إلا بالتمكين.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190" y="1887008"/>
            <a:ext cx="3894667" cy="38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27818"/>
            <a:ext cx="10515600" cy="88185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وارن </a:t>
            </a:r>
            <a:r>
              <a:rPr lang="ar-SA" sz="4000" dirty="0" err="1" smtClean="0"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بينس</a:t>
            </a:r>
            <a:r>
              <a:rPr lang="ar-SA" sz="4000" dirty="0" smtClean="0"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:</a:t>
            </a:r>
            <a:r>
              <a:rPr lang="ar-SA" sz="4000" dirty="0" smtClean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 إعادة </a:t>
            </a:r>
            <a:r>
              <a:rPr lang="ar-SA" sz="400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اختراع القيادة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675" y="2466974"/>
            <a:ext cx="10972800" cy="3705224"/>
          </a:xfrm>
        </p:spPr>
        <p:txBody>
          <a:bodyPr/>
          <a:lstStyle/>
          <a:p>
            <a:pPr marL="0" lvl="0" indent="0" algn="justLow" rtl="1">
              <a:buNone/>
            </a:pPr>
            <a:r>
              <a:rPr lang="ar-SA" b="1" dirty="0" smtClean="0"/>
              <a:t>بينما </a:t>
            </a:r>
            <a:r>
              <a:rPr lang="ar-SA" b="1" dirty="0"/>
              <a:t>يتشابه المديرون بشكل وبآخر، فإن القائد ينزع إلى أن يكون </a:t>
            </a:r>
            <a:r>
              <a:rPr lang="ar-SA" b="1" dirty="0" smtClean="0"/>
              <a:t>نمطًا </a:t>
            </a:r>
            <a:r>
              <a:rPr lang="ar-SA" b="1" dirty="0"/>
              <a:t>بذاته، له فلسفته في الإدارة ومكوناته </a:t>
            </a:r>
            <a:r>
              <a:rPr lang="ar-SA" b="1" dirty="0" smtClean="0"/>
              <a:t>المتميزة.</a:t>
            </a:r>
            <a:endParaRPr lang="ar-SA" b="1" dirty="0"/>
          </a:p>
          <a:p>
            <a:pPr algn="justLow" rtl="1">
              <a:lnSpc>
                <a:spcPct val="100000"/>
              </a:lnSpc>
              <a:spcBef>
                <a:spcPct val="0"/>
              </a:spcBef>
            </a:pPr>
            <a:r>
              <a:rPr lang="ar-SA" b="1" dirty="0">
                <a:latin typeface="Arial" panose="020B0604020202020204" pitchFamily="34" charset="0"/>
              </a:rPr>
              <a:t>قائد المستقبل  </a:t>
            </a:r>
            <a:r>
              <a:rPr lang="ar-SA" b="1" dirty="0">
                <a:solidFill>
                  <a:srgbClr val="FF0000"/>
                </a:solidFill>
                <a:latin typeface="Arial" panose="020B0604020202020204" pitchFamily="34" charset="0"/>
              </a:rPr>
              <a:t>متفرد</a:t>
            </a:r>
            <a:r>
              <a:rPr lang="ar-SA" b="1" dirty="0">
                <a:latin typeface="Arial" panose="020B0604020202020204" pitchFamily="34" charset="0"/>
              </a:rPr>
              <a:t>: فهو لا يسير مع القطيع دون أن يسأل: لماذا</a:t>
            </a:r>
            <a:r>
              <a:rPr lang="ar-SA" b="1" dirty="0" smtClean="0">
                <a:latin typeface="Arial" panose="020B0604020202020204" pitchFamily="34" charset="0"/>
              </a:rPr>
              <a:t>؟.</a:t>
            </a:r>
          </a:p>
          <a:p>
            <a:pPr algn="justLow" rtl="1">
              <a:lnSpc>
                <a:spcPct val="100000"/>
              </a:lnSpc>
              <a:spcBef>
                <a:spcPct val="0"/>
              </a:spcBef>
            </a:pPr>
            <a:r>
              <a:rPr lang="ar-SA" b="1" dirty="0" smtClean="0">
                <a:latin typeface="Arial" panose="020B0604020202020204" pitchFamily="34" charset="0"/>
              </a:rPr>
              <a:t>إذا </a:t>
            </a:r>
            <a:r>
              <a:rPr lang="ar-SA" b="1" dirty="0">
                <a:latin typeface="Arial" panose="020B0604020202020204" pitchFamily="34" charset="0"/>
              </a:rPr>
              <a:t>كان  </a:t>
            </a:r>
            <a:r>
              <a:rPr lang="ar-SA" b="1" dirty="0" smtClean="0">
                <a:latin typeface="Arial" panose="020B0604020202020204" pitchFamily="34" charset="0"/>
              </a:rPr>
              <a:t>محاميًا </a:t>
            </a:r>
            <a:r>
              <a:rPr lang="ar-SA" b="1" dirty="0">
                <a:latin typeface="Arial" panose="020B0604020202020204" pitchFamily="34" charset="0"/>
              </a:rPr>
              <a:t>فهو لا يصر على أن يكسب </a:t>
            </a:r>
            <a:r>
              <a:rPr lang="ar-SA" b="1" dirty="0" smtClean="0">
                <a:latin typeface="Arial" panose="020B0604020202020204" pitchFamily="34" charset="0"/>
              </a:rPr>
              <a:t>دائمًا </a:t>
            </a:r>
            <a:r>
              <a:rPr lang="ar-SA" b="1" dirty="0">
                <a:latin typeface="Arial" panose="020B0604020202020204" pitchFamily="34" charset="0"/>
              </a:rPr>
              <a:t>وعندما يكسب ليس من الضروري </a:t>
            </a:r>
            <a:r>
              <a:rPr lang="ar-SA" b="1" dirty="0" smtClean="0">
                <a:latin typeface="Arial" panose="020B0604020202020204" pitchFamily="34" charset="0"/>
              </a:rPr>
              <a:t>أن </a:t>
            </a:r>
            <a:r>
              <a:rPr lang="ar-SA" b="1" dirty="0">
                <a:latin typeface="Arial" panose="020B0604020202020204" pitchFamily="34" charset="0"/>
              </a:rPr>
              <a:t>يخسر الآخرون فهو يبحث عن العدل قبل أن يبحث عن النصر. </a:t>
            </a:r>
          </a:p>
          <a:p>
            <a:pPr algn="justLow" rtl="1">
              <a:lnSpc>
                <a:spcPct val="100000"/>
              </a:lnSpc>
              <a:spcBef>
                <a:spcPct val="0"/>
              </a:spcBef>
            </a:pPr>
            <a:r>
              <a:rPr lang="ar-SA" b="1" dirty="0">
                <a:latin typeface="Arial" panose="020B0604020202020204" pitchFamily="34" charset="0"/>
              </a:rPr>
              <a:t>وإذا كان </a:t>
            </a:r>
            <a:r>
              <a:rPr lang="ar-SA" b="1" dirty="0" smtClean="0">
                <a:latin typeface="Arial" panose="020B0604020202020204" pitchFamily="34" charset="0"/>
              </a:rPr>
              <a:t>مديرًا</a:t>
            </a:r>
            <a:r>
              <a:rPr lang="ar-SA" b="1" dirty="0">
                <a:latin typeface="Arial" panose="020B0604020202020204" pitchFamily="34" charset="0"/>
              </a:rPr>
              <a:t>، لا يبحث عن الربح على حساب المبادئ، </a:t>
            </a:r>
            <a:r>
              <a:rPr lang="ar-SA" b="1" dirty="0" smtClean="0">
                <a:latin typeface="Arial" panose="020B0604020202020204" pitchFamily="34" charset="0"/>
              </a:rPr>
              <a:t>فهو – مثلاً - </a:t>
            </a:r>
            <a:r>
              <a:rPr lang="ar-SA" b="1" dirty="0">
                <a:latin typeface="Arial" panose="020B0604020202020204" pitchFamily="34" charset="0"/>
              </a:rPr>
              <a:t>يتحدى العرف السائد بأن </a:t>
            </a:r>
            <a:r>
              <a:rPr lang="ar-SA" b="1" dirty="0" smtClean="0">
                <a:latin typeface="Arial" panose="020B0604020202020204" pitchFamily="34" charset="0"/>
              </a:rPr>
              <a:t>إرضاء </a:t>
            </a:r>
            <a:r>
              <a:rPr lang="ar-SA" b="1" dirty="0">
                <a:latin typeface="Arial" panose="020B0604020202020204" pitchFamily="34" charset="0"/>
              </a:rPr>
              <a:t>العملاء هو المبدأ المطلق الذي لا يحيد عنه، ويسعى إلى إرضاء العملاء </a:t>
            </a:r>
            <a:r>
              <a:rPr lang="ar-SA" b="1" dirty="0" smtClean="0">
                <a:latin typeface="Arial" panose="020B0604020202020204" pitchFamily="34" charset="0"/>
              </a:rPr>
              <a:t>والموردين والمستثمرين</a:t>
            </a:r>
            <a:r>
              <a:rPr lang="ar-SA" b="1" dirty="0">
                <a:latin typeface="Arial" panose="020B0604020202020204" pitchFamily="34" charset="0"/>
              </a:rPr>
              <a:t>، وإرضاء ضميره قبلهم </a:t>
            </a:r>
            <a:r>
              <a:rPr lang="ar-SA" b="1" dirty="0" smtClean="0">
                <a:latin typeface="Arial" panose="020B0604020202020204" pitchFamily="34" charset="0"/>
              </a:rPr>
              <a:t>جميعًا.</a:t>
            </a:r>
            <a:endParaRPr lang="ar-SA" b="1" dirty="0">
              <a:latin typeface="Arial" panose="020B0604020202020204" pitchFamily="34" charset="0"/>
            </a:endParaRPr>
          </a:p>
          <a:p>
            <a:pPr marL="0" indent="0" algn="justLow" rtl="1">
              <a:buNone/>
            </a:pPr>
            <a:endParaRPr lang="ar-SA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557337"/>
            <a:ext cx="12191999" cy="5619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sz="3200" b="1" dirty="0">
                <a:solidFill>
                  <a:schemeClr val="bg1"/>
                </a:solidFill>
              </a:rPr>
              <a:t>قائد المستقبل</a:t>
            </a:r>
          </a:p>
        </p:txBody>
      </p:sp>
    </p:spTree>
    <p:extLst>
      <p:ext uri="{BB962C8B-B14F-4D97-AF65-F5344CB8AC3E}">
        <p14:creationId xmlns:p14="http://schemas.microsoft.com/office/powerpoint/2010/main" val="18297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8909"/>
            <a:ext cx="12192000" cy="576867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ar-SA" altLang="ar-SA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نحتاج قادة أصيلين</a:t>
            </a:r>
            <a:endParaRPr lang="en-US" altLang="ar-SA" sz="32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gray">
          <a:xfrm>
            <a:off x="1543050" y="3403994"/>
            <a:ext cx="9144000" cy="53975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tint val="1529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/>
            <a:endParaRPr lang="ar-SA">
              <a:solidFill>
                <a:srgbClr val="000000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gray">
          <a:xfrm>
            <a:off x="1543050" y="3456381"/>
            <a:ext cx="9144000" cy="142875"/>
          </a:xfrm>
          <a:prstGeom prst="rect">
            <a:avLst/>
          </a:prstGeom>
          <a:gradFill rotWithShape="1">
            <a:gsLst>
              <a:gs pos="0">
                <a:srgbClr val="5F5F5F">
                  <a:gamma/>
                  <a:tint val="30196"/>
                  <a:invGamma/>
                </a:srgbClr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/>
            <a:endParaRPr lang="ar-SA">
              <a:solidFill>
                <a:srgbClr val="000000"/>
              </a:solidFill>
            </a:endParaRPr>
          </a:p>
        </p:txBody>
      </p:sp>
      <p:grpSp>
        <p:nvGrpSpPr>
          <p:cNvPr id="53253" name="Group 5"/>
          <p:cNvGrpSpPr>
            <a:grpSpLocks/>
          </p:cNvGrpSpPr>
          <p:nvPr/>
        </p:nvGrpSpPr>
        <p:grpSpPr bwMode="auto">
          <a:xfrm rot="3877067">
            <a:off x="6174583" y="4581125"/>
            <a:ext cx="2503487" cy="974725"/>
            <a:chOff x="2290" y="2725"/>
            <a:chExt cx="1832" cy="713"/>
          </a:xfrm>
          <a:solidFill>
            <a:schemeClr val="tx2">
              <a:lumMod val="60000"/>
              <a:lumOff val="40000"/>
            </a:schemeClr>
          </a:solidFill>
        </p:grpSpPr>
        <p:grpSp>
          <p:nvGrpSpPr>
            <p:cNvPr id="53254" name="Group 6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  <a:grpFill/>
          </p:grpSpPr>
          <p:sp>
            <p:nvSpPr>
              <p:cNvPr id="53255" name="Freeform 7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53256" name="Freeform 8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3257" name="Group 9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  <a:grpFill/>
          </p:grpSpPr>
          <p:sp>
            <p:nvSpPr>
              <p:cNvPr id="53258" name="Freeform 10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53259" name="Freeform 11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3260" name="Group 12"/>
          <p:cNvGrpSpPr>
            <a:grpSpLocks/>
          </p:cNvGrpSpPr>
          <p:nvPr/>
        </p:nvGrpSpPr>
        <p:grpSpPr bwMode="auto">
          <a:xfrm>
            <a:off x="6065838" y="2981718"/>
            <a:ext cx="1344612" cy="1092200"/>
            <a:chOff x="2849" y="1735"/>
            <a:chExt cx="847" cy="688"/>
          </a:xfrm>
        </p:grpSpPr>
        <p:sp>
          <p:nvSpPr>
            <p:cNvPr id="53261" name="Oval 13"/>
            <p:cNvSpPr>
              <a:spLocks noChangeArrowheads="1"/>
            </p:cNvSpPr>
            <p:nvPr/>
          </p:nvSpPr>
          <p:spPr bwMode="gray">
            <a:xfrm>
              <a:off x="3532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53262" name="Oval 14"/>
            <p:cNvSpPr>
              <a:spLocks noChangeArrowheads="1"/>
            </p:cNvSpPr>
            <p:nvPr/>
          </p:nvSpPr>
          <p:spPr bwMode="gray">
            <a:xfrm>
              <a:off x="3532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53263" name="Oval 15"/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53264" name="Oval 16"/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53265" name="Oval 17"/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grpSp>
          <p:nvGrpSpPr>
            <p:cNvPr id="53266" name="Group 18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5326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5326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5326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3271" name="Group 23"/>
          <p:cNvGrpSpPr>
            <a:grpSpLocks/>
          </p:cNvGrpSpPr>
          <p:nvPr/>
        </p:nvGrpSpPr>
        <p:grpSpPr bwMode="auto">
          <a:xfrm rot="3877067">
            <a:off x="8406608" y="4654150"/>
            <a:ext cx="2503487" cy="974725"/>
            <a:chOff x="2290" y="2725"/>
            <a:chExt cx="1832" cy="713"/>
          </a:xfrm>
        </p:grpSpPr>
        <p:grpSp>
          <p:nvGrpSpPr>
            <p:cNvPr id="53272" name="Group 24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53273" name="Freeform 25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4" name="Freeform 26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3275" name="Group 27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53276" name="Freeform 2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7" name="Freeform 2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3278" name="Oval 30"/>
          <p:cNvSpPr>
            <a:spLocks noChangeArrowheads="1"/>
          </p:cNvSpPr>
          <p:nvPr/>
        </p:nvSpPr>
        <p:spPr bwMode="gray">
          <a:xfrm>
            <a:off x="9455736" y="3252268"/>
            <a:ext cx="259765" cy="519351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tint val="0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tint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rtl="1"/>
            <a:endParaRPr lang="ar-SA">
              <a:solidFill>
                <a:srgbClr val="000000"/>
              </a:solidFill>
            </a:endParaRPr>
          </a:p>
        </p:txBody>
      </p:sp>
      <p:sp>
        <p:nvSpPr>
          <p:cNvPr id="53279" name="Oval 31"/>
          <p:cNvSpPr>
            <a:spLocks noChangeArrowheads="1"/>
          </p:cNvSpPr>
          <p:nvPr/>
        </p:nvSpPr>
        <p:spPr bwMode="gray">
          <a:xfrm>
            <a:off x="9455736" y="3252268"/>
            <a:ext cx="259765" cy="519351"/>
          </a:xfrm>
          <a:prstGeom prst="ellipse">
            <a:avLst/>
          </a:prstGeom>
          <a:gradFill rotWithShape="1">
            <a:gsLst>
              <a:gs pos="0">
                <a:srgbClr val="3399FF">
                  <a:alpha val="32001"/>
                </a:srgbClr>
              </a:gs>
              <a:gs pos="100000">
                <a:srgbClr val="3399FF">
                  <a:gamma/>
                  <a:shade val="0"/>
                  <a:invGamma/>
                  <a:alpha val="89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rtl="1"/>
            <a:endParaRPr lang="ar-SA">
              <a:solidFill>
                <a:srgbClr val="000000"/>
              </a:solidFill>
            </a:endParaRPr>
          </a:p>
        </p:txBody>
      </p:sp>
      <p:sp>
        <p:nvSpPr>
          <p:cNvPr id="53280" name="Oval 32"/>
          <p:cNvSpPr>
            <a:spLocks noChangeArrowheads="1"/>
          </p:cNvSpPr>
          <p:nvPr/>
        </p:nvSpPr>
        <p:spPr bwMode="gray">
          <a:xfrm>
            <a:off x="8101014" y="3251474"/>
            <a:ext cx="1501775" cy="519351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54118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54118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rtl="1"/>
            <a:endParaRPr lang="ar-SA">
              <a:solidFill>
                <a:srgbClr val="000000"/>
              </a:solidFill>
            </a:endParaRPr>
          </a:p>
        </p:txBody>
      </p:sp>
      <p:sp>
        <p:nvSpPr>
          <p:cNvPr id="53281" name="Oval 33"/>
          <p:cNvSpPr>
            <a:spLocks noChangeArrowheads="1"/>
          </p:cNvSpPr>
          <p:nvPr/>
        </p:nvSpPr>
        <p:spPr bwMode="gray">
          <a:xfrm>
            <a:off x="8102601" y="3254649"/>
            <a:ext cx="1501775" cy="519351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63529"/>
                  <a:invGamma/>
                </a:srgbClr>
              </a:gs>
              <a:gs pos="100000">
                <a:srgbClr val="3399FF">
                  <a:alpha val="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rtl="1"/>
            <a:endParaRPr lang="ar-SA">
              <a:solidFill>
                <a:srgbClr val="000000"/>
              </a:solidFill>
            </a:endParaRPr>
          </a:p>
        </p:txBody>
      </p:sp>
      <p:sp>
        <p:nvSpPr>
          <p:cNvPr id="53282" name="Oval 34"/>
          <p:cNvSpPr>
            <a:spLocks noChangeArrowheads="1"/>
          </p:cNvSpPr>
          <p:nvPr/>
        </p:nvSpPr>
        <p:spPr bwMode="gray">
          <a:xfrm>
            <a:off x="8175625" y="3252268"/>
            <a:ext cx="1352550" cy="519351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rtl="1"/>
            <a:endParaRPr lang="ar-SA">
              <a:solidFill>
                <a:srgbClr val="000000"/>
              </a:solidFill>
            </a:endParaRPr>
          </a:p>
        </p:txBody>
      </p:sp>
      <p:grpSp>
        <p:nvGrpSpPr>
          <p:cNvPr id="53283" name="Group 35"/>
          <p:cNvGrpSpPr>
            <a:grpSpLocks/>
          </p:cNvGrpSpPr>
          <p:nvPr/>
        </p:nvGrpSpPr>
        <p:grpSpPr bwMode="auto">
          <a:xfrm>
            <a:off x="8196264" y="2857894"/>
            <a:ext cx="1311275" cy="1309687"/>
            <a:chOff x="4166" y="1706"/>
            <a:chExt cx="1252" cy="1252"/>
          </a:xfrm>
        </p:grpSpPr>
        <p:sp>
          <p:nvSpPr>
            <p:cNvPr id="53284" name="Oval 3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53285" name="Oval 3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53286" name="Oval 3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53287" name="Oval 3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</p:grpSp>
      <p:grpSp>
        <p:nvGrpSpPr>
          <p:cNvPr id="53288" name="Group 40"/>
          <p:cNvGrpSpPr>
            <a:grpSpLocks/>
          </p:cNvGrpSpPr>
          <p:nvPr/>
        </p:nvGrpSpPr>
        <p:grpSpPr bwMode="auto">
          <a:xfrm rot="3877067">
            <a:off x="4126708" y="4581125"/>
            <a:ext cx="2503487" cy="974725"/>
            <a:chOff x="2290" y="2725"/>
            <a:chExt cx="1832" cy="713"/>
          </a:xfrm>
          <a:solidFill>
            <a:srgbClr val="92D050"/>
          </a:solidFill>
        </p:grpSpPr>
        <p:grpSp>
          <p:nvGrpSpPr>
            <p:cNvPr id="53289" name="Group 41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  <a:grpFill/>
          </p:grpSpPr>
          <p:sp>
            <p:nvSpPr>
              <p:cNvPr id="53290" name="Freeform 42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53291" name="Freeform 43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3292" name="Group 44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  <a:grpFill/>
          </p:grpSpPr>
          <p:sp>
            <p:nvSpPr>
              <p:cNvPr id="53293" name="Freeform 45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53294" name="Freeform 46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3295" name="Group 47"/>
          <p:cNvGrpSpPr>
            <a:grpSpLocks/>
          </p:cNvGrpSpPr>
          <p:nvPr/>
        </p:nvGrpSpPr>
        <p:grpSpPr bwMode="auto">
          <a:xfrm>
            <a:off x="4017963" y="2981718"/>
            <a:ext cx="1344612" cy="1092200"/>
            <a:chOff x="2849" y="1735"/>
            <a:chExt cx="847" cy="688"/>
          </a:xfrm>
        </p:grpSpPr>
        <p:sp>
          <p:nvSpPr>
            <p:cNvPr id="53296" name="Oval 48"/>
            <p:cNvSpPr>
              <a:spLocks noChangeArrowheads="1"/>
            </p:cNvSpPr>
            <p:nvPr/>
          </p:nvSpPr>
          <p:spPr bwMode="gray">
            <a:xfrm>
              <a:off x="3532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53297" name="Oval 49"/>
            <p:cNvSpPr>
              <a:spLocks noChangeArrowheads="1"/>
            </p:cNvSpPr>
            <p:nvPr/>
          </p:nvSpPr>
          <p:spPr bwMode="gray">
            <a:xfrm>
              <a:off x="3532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53298" name="Oval 50"/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53299" name="Oval 51"/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53300" name="Oval 52"/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grpSp>
          <p:nvGrpSpPr>
            <p:cNvPr id="53301" name="Group 53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53302" name="Oval 5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53303" name="Oval 5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53304" name="Oval 5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53305" name="Oval 5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3306" name="Group 58"/>
          <p:cNvGrpSpPr>
            <a:grpSpLocks/>
          </p:cNvGrpSpPr>
          <p:nvPr/>
        </p:nvGrpSpPr>
        <p:grpSpPr bwMode="auto">
          <a:xfrm rot="3877067">
            <a:off x="2143920" y="4581125"/>
            <a:ext cx="2503487" cy="974725"/>
            <a:chOff x="2290" y="2725"/>
            <a:chExt cx="1832" cy="713"/>
          </a:xfrm>
        </p:grpSpPr>
        <p:grpSp>
          <p:nvGrpSpPr>
            <p:cNvPr id="53307" name="Group 59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53308" name="Freeform 60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53309" name="Freeform 61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3310" name="Group 62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53311" name="Freeform 6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53312" name="Freeform 6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3313" name="Group 65"/>
          <p:cNvGrpSpPr>
            <a:grpSpLocks/>
          </p:cNvGrpSpPr>
          <p:nvPr/>
        </p:nvGrpSpPr>
        <p:grpSpPr bwMode="auto">
          <a:xfrm>
            <a:off x="2035176" y="2981718"/>
            <a:ext cx="1344613" cy="1092200"/>
            <a:chOff x="2849" y="1735"/>
            <a:chExt cx="847" cy="688"/>
          </a:xfrm>
        </p:grpSpPr>
        <p:sp>
          <p:nvSpPr>
            <p:cNvPr id="53314" name="Oval 66"/>
            <p:cNvSpPr>
              <a:spLocks noChangeArrowheads="1"/>
            </p:cNvSpPr>
            <p:nvPr/>
          </p:nvSpPr>
          <p:spPr bwMode="gray">
            <a:xfrm>
              <a:off x="3532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53315" name="Oval 67"/>
            <p:cNvSpPr>
              <a:spLocks noChangeArrowheads="1"/>
            </p:cNvSpPr>
            <p:nvPr/>
          </p:nvSpPr>
          <p:spPr bwMode="gray">
            <a:xfrm>
              <a:off x="3532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53316" name="Oval 68"/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53317" name="Oval 69"/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53318" name="Oval 70"/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grpSp>
          <p:nvGrpSpPr>
            <p:cNvPr id="53319" name="Group 71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53320" name="Oval 7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53321" name="Oval 7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53322" name="Oval 7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53323" name="Oval 7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3324" name="Text Box 76"/>
          <p:cNvSpPr txBox="1">
            <a:spLocks noChangeArrowheads="1"/>
          </p:cNvSpPr>
          <p:nvPr/>
        </p:nvSpPr>
        <p:spPr bwMode="gray">
          <a:xfrm rot="3925970">
            <a:off x="2321803" y="4750164"/>
            <a:ext cx="15921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 eaLnBrk="0" hangingPunct="0"/>
            <a:r>
              <a:rPr lang="ar-SA" altLang="ar-SA" sz="2000" b="1" dirty="0" smtClean="0">
                <a:solidFill>
                  <a:srgbClr val="FFFFFF"/>
                </a:solidFill>
              </a:rPr>
              <a:t>أصحاب المصلحة</a:t>
            </a:r>
            <a:endParaRPr lang="en-US" altLang="ar-SA" sz="2000" b="1" dirty="0">
              <a:solidFill>
                <a:srgbClr val="FFFFFF"/>
              </a:solidFill>
            </a:endParaRPr>
          </a:p>
        </p:txBody>
      </p:sp>
      <p:sp>
        <p:nvSpPr>
          <p:cNvPr id="53326" name="Text Box 78"/>
          <p:cNvSpPr txBox="1">
            <a:spLocks noChangeArrowheads="1"/>
          </p:cNvSpPr>
          <p:nvPr/>
        </p:nvSpPr>
        <p:spPr bwMode="gray">
          <a:xfrm rot="3925970">
            <a:off x="4598801" y="4750164"/>
            <a:ext cx="9909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 eaLnBrk="0" hangingPunct="0"/>
            <a:r>
              <a:rPr lang="ar-SA" altLang="ar-SA" sz="2000" b="1" dirty="0" smtClean="0">
                <a:solidFill>
                  <a:srgbClr val="FFFFFF"/>
                </a:solidFill>
              </a:rPr>
              <a:t>المواطنين</a:t>
            </a:r>
            <a:endParaRPr lang="en-US" altLang="ar-SA" sz="2000" b="1" dirty="0">
              <a:solidFill>
                <a:srgbClr val="FFFFFF"/>
              </a:solidFill>
            </a:endParaRPr>
          </a:p>
        </p:txBody>
      </p:sp>
      <p:sp>
        <p:nvSpPr>
          <p:cNvPr id="53328" name="Text Box 80"/>
          <p:cNvSpPr txBox="1">
            <a:spLocks noChangeArrowheads="1"/>
          </p:cNvSpPr>
          <p:nvPr/>
        </p:nvSpPr>
        <p:spPr bwMode="gray">
          <a:xfrm rot="3925970">
            <a:off x="6736352" y="4750164"/>
            <a:ext cx="8306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 eaLnBrk="0" hangingPunct="0"/>
            <a:r>
              <a:rPr lang="ar-SA" altLang="ar-SA" sz="2000" b="1" dirty="0" smtClean="0">
                <a:solidFill>
                  <a:srgbClr val="FFFFFF"/>
                </a:solidFill>
              </a:rPr>
              <a:t>العملاء </a:t>
            </a:r>
            <a:endParaRPr lang="en-US" altLang="ar-SA" sz="2000" b="1" dirty="0">
              <a:solidFill>
                <a:srgbClr val="FFFFFF"/>
              </a:solidFill>
            </a:endParaRPr>
          </a:p>
        </p:txBody>
      </p:sp>
      <p:sp>
        <p:nvSpPr>
          <p:cNvPr id="53330" name="Text Box 82"/>
          <p:cNvSpPr txBox="1">
            <a:spLocks noChangeArrowheads="1"/>
          </p:cNvSpPr>
          <p:nvPr/>
        </p:nvSpPr>
        <p:spPr bwMode="gray">
          <a:xfrm rot="3925970">
            <a:off x="8856336" y="4908914"/>
            <a:ext cx="10198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 eaLnBrk="0" hangingPunct="0"/>
            <a:r>
              <a:rPr lang="ar-SA" altLang="ar-SA" sz="2000" b="1" dirty="0" smtClean="0">
                <a:solidFill>
                  <a:srgbClr val="FFFFFF"/>
                </a:solidFill>
              </a:rPr>
              <a:t>الموظفين </a:t>
            </a:r>
            <a:endParaRPr lang="en-US" altLang="ar-SA" sz="2000" b="1" dirty="0">
              <a:solidFill>
                <a:srgbClr val="FFFFFF"/>
              </a:solidFill>
            </a:endParaRPr>
          </a:p>
        </p:txBody>
      </p:sp>
      <p:sp>
        <p:nvSpPr>
          <p:cNvPr id="53332" name="Text Box 84"/>
          <p:cNvSpPr txBox="1">
            <a:spLocks noChangeArrowheads="1"/>
          </p:cNvSpPr>
          <p:nvPr/>
        </p:nvSpPr>
        <p:spPr bwMode="gray">
          <a:xfrm>
            <a:off x="2369390" y="1928219"/>
            <a:ext cx="1706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 eaLnBrk="0" hangingPunct="0"/>
            <a:r>
              <a:rPr lang="ar-SA" altLang="ar-SA" sz="24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كفاءة</a:t>
            </a:r>
            <a:endParaRPr lang="en-US" altLang="ar-SA" sz="24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3333" name="Text Box 85"/>
          <p:cNvSpPr txBox="1">
            <a:spLocks noChangeArrowheads="1"/>
          </p:cNvSpPr>
          <p:nvPr/>
        </p:nvSpPr>
        <p:spPr bwMode="gray">
          <a:xfrm>
            <a:off x="4219050" y="1928219"/>
            <a:ext cx="27191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 eaLnBrk="0" hangingPunct="0"/>
            <a:r>
              <a:rPr lang="ar-SA" altLang="ar-SA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أ</a:t>
            </a:r>
            <a:r>
              <a:rPr lang="ar-SA" altLang="ar-SA" sz="24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خلاق </a:t>
            </a:r>
            <a:endParaRPr lang="en-US" altLang="ar-SA" sz="24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3335" name="Text Box 87"/>
          <p:cNvSpPr txBox="1">
            <a:spLocks noChangeArrowheads="1"/>
          </p:cNvSpPr>
          <p:nvPr/>
        </p:nvSpPr>
        <p:spPr bwMode="gray">
          <a:xfrm>
            <a:off x="7805970" y="1921308"/>
            <a:ext cx="13195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 eaLnBrk="0" hangingPunct="0"/>
            <a:r>
              <a:rPr lang="ar-SA" altLang="ar-SA" sz="24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قيادة أصيلة</a:t>
            </a:r>
            <a:endParaRPr lang="en-US" altLang="ar-SA" sz="2400" b="1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41205" y="3217346"/>
            <a:ext cx="7432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b="1" dirty="0" smtClean="0">
                <a:solidFill>
                  <a:srgbClr val="000000"/>
                </a:solidFill>
              </a:rPr>
              <a:t>لإعادة ثقة</a:t>
            </a:r>
            <a:endParaRPr lang="ar-SA" b="1" dirty="0">
              <a:solidFill>
                <a:srgbClr val="0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316161" y="3240131"/>
            <a:ext cx="7432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b="1" dirty="0" smtClean="0">
                <a:solidFill>
                  <a:srgbClr val="000000"/>
                </a:solidFill>
              </a:rPr>
              <a:t>لإعادة ثقة</a:t>
            </a:r>
            <a:endParaRPr lang="ar-SA" b="1" dirty="0">
              <a:solidFill>
                <a:srgbClr val="0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280946" y="3240131"/>
            <a:ext cx="7432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b="1" dirty="0" smtClean="0">
                <a:solidFill>
                  <a:srgbClr val="000000"/>
                </a:solidFill>
              </a:rPr>
              <a:t>لإعادة ثقة</a:t>
            </a:r>
            <a:endParaRPr lang="ar-SA" b="1" dirty="0">
              <a:solidFill>
                <a:srgbClr val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270526" y="3217347"/>
            <a:ext cx="7432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b="1" dirty="0" smtClean="0">
                <a:solidFill>
                  <a:srgbClr val="000000"/>
                </a:solidFill>
              </a:rPr>
              <a:t>لإعادة ثقة</a:t>
            </a:r>
            <a:endParaRPr lang="ar-SA" b="1" dirty="0">
              <a:solidFill>
                <a:srgbClr val="000000"/>
              </a:solidFill>
            </a:endParaRPr>
          </a:p>
        </p:txBody>
      </p:sp>
      <p:sp>
        <p:nvSpPr>
          <p:cNvPr id="3" name="Plus 2"/>
          <p:cNvSpPr/>
          <p:nvPr/>
        </p:nvSpPr>
        <p:spPr bwMode="auto">
          <a:xfrm>
            <a:off x="4819095" y="2008019"/>
            <a:ext cx="525161" cy="339002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4" name="Equal 3"/>
          <p:cNvSpPr/>
          <p:nvPr/>
        </p:nvSpPr>
        <p:spPr bwMode="auto">
          <a:xfrm>
            <a:off x="7272467" y="2008019"/>
            <a:ext cx="418278" cy="339002"/>
          </a:xfrm>
          <a:prstGeom prst="mathEqual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lobalconnections.org.uk/sites/newgc.localhost/files/images/mission-net/gifting-questionnair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650" y="2943359"/>
            <a:ext cx="2914650" cy="210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03400" y="3892072"/>
            <a:ext cx="5638800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600" b="1" dirty="0">
                <a:solidFill>
                  <a:srgbClr val="0E7054"/>
                </a:solidFill>
              </a:rPr>
              <a:t>القيادة الأصيلة: المفاهيم الأساسية</a:t>
            </a:r>
            <a:endParaRPr lang="ar-SA" sz="3600" b="1" dirty="0" smtClean="0">
              <a:solidFill>
                <a:srgbClr val="0E705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875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49" y="485775"/>
            <a:ext cx="11020425" cy="5681663"/>
          </a:xfrm>
        </p:spPr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ar-SA" sz="4000" dirty="0" smtClean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المفاهيم الأساسية: تعريف </a:t>
            </a:r>
            <a:r>
              <a:rPr lang="ar-SA" sz="400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القيادة الأصيلة</a:t>
            </a:r>
          </a:p>
          <a:p>
            <a:pPr marL="0" indent="0" algn="justLow" rtl="1">
              <a:buNone/>
            </a:pPr>
            <a:endParaRPr lang="ar-SA" b="1" dirty="0">
              <a:latin typeface="Arial" panose="020B0604020202020204" pitchFamily="34" charset="0"/>
            </a:endParaRPr>
          </a:p>
          <a:p>
            <a:pPr marL="0" indent="0" algn="justLow" rtl="1">
              <a:buNone/>
            </a:pPr>
            <a:r>
              <a:rPr lang="ar-SA" b="1" dirty="0" smtClean="0">
                <a:latin typeface="Arial" panose="020B0604020202020204" pitchFamily="34" charset="0"/>
              </a:rPr>
              <a:t>يُعرف</a:t>
            </a:r>
            <a:r>
              <a:rPr lang="en-US" b="1" dirty="0" err="1" smtClean="0">
                <a:latin typeface="Arial" panose="020B0604020202020204" pitchFamily="34" charset="0"/>
              </a:rPr>
              <a:t>Avolio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</a:rPr>
              <a:t>&amp;</a:t>
            </a:r>
            <a:r>
              <a:rPr lang="en-US" b="1" dirty="0" err="1">
                <a:latin typeface="Arial" panose="020B0604020202020204" pitchFamily="34" charset="0"/>
              </a:rPr>
              <a:t>Luthans</a:t>
            </a:r>
            <a:r>
              <a:rPr lang="en-US" b="1" dirty="0">
                <a:latin typeface="Arial" panose="020B0604020202020204" pitchFamily="34" charset="0"/>
              </a:rPr>
              <a:t> (2008) </a:t>
            </a:r>
            <a:r>
              <a:rPr lang="ar-SA" b="1" dirty="0">
                <a:latin typeface="Arial" panose="020B0604020202020204" pitchFamily="34" charset="0"/>
              </a:rPr>
              <a:t> القيادة الأصيلة </a:t>
            </a:r>
            <a:r>
              <a:rPr lang="ar-SA" b="1" dirty="0" smtClean="0">
                <a:latin typeface="Arial" panose="020B0604020202020204" pitchFamily="34" charset="0"/>
              </a:rPr>
              <a:t>بأنها:</a:t>
            </a:r>
            <a:endParaRPr lang="ar-SA" b="1" dirty="0">
              <a:latin typeface="Arial" panose="020B0604020202020204" pitchFamily="34" charset="0"/>
            </a:endParaRPr>
          </a:p>
          <a:p>
            <a:pPr marL="0" indent="0" algn="justLow" rtl="1">
              <a:buNone/>
            </a:pPr>
            <a:endParaRPr lang="ar-SA" sz="1400" b="1" dirty="0" smtClean="0">
              <a:latin typeface="Arial" panose="020B0604020202020204" pitchFamily="34" charset="0"/>
            </a:endParaRPr>
          </a:p>
          <a:p>
            <a:pPr marL="0" indent="0" algn="justLow" rtl="1">
              <a:lnSpc>
                <a:spcPct val="150000"/>
              </a:lnSpc>
              <a:buNone/>
            </a:pPr>
            <a:r>
              <a:rPr lang="ar-SA" b="1" dirty="0" smtClean="0">
                <a:latin typeface="Arial" panose="020B0604020202020204" pitchFamily="34" charset="0"/>
              </a:rPr>
              <a:t>	عملية </a:t>
            </a:r>
            <a:r>
              <a:rPr lang="ar-SA" b="1" dirty="0">
                <a:latin typeface="Arial" panose="020B0604020202020204" pitchFamily="34" charset="0"/>
              </a:rPr>
              <a:t>تصف المنهجية التي ينتج عنها وعي ذاتي وتحكم في الذات لإظهار السلوكيات الإيجابية في علاقة القائد مع تابعية مما يعزز التطوير الذاتي الإيجابي </a:t>
            </a:r>
            <a:r>
              <a:rPr lang="ar-SA" b="1" dirty="0" smtClean="0">
                <a:latin typeface="Arial" panose="020B0604020202020204" pitchFamily="34" charset="0"/>
              </a:rPr>
              <a:t>لهما. </a:t>
            </a:r>
            <a:r>
              <a:rPr lang="ar-SA" b="1" dirty="0">
                <a:latin typeface="Arial" panose="020B0604020202020204" pitchFamily="34" charset="0"/>
              </a:rPr>
              <a:t>ويعتقدان </a:t>
            </a:r>
            <a:r>
              <a:rPr lang="ar-SA" b="1" dirty="0" smtClean="0">
                <a:latin typeface="Arial" panose="020B0604020202020204" pitchFamily="34" charset="0"/>
              </a:rPr>
              <a:t>أن </a:t>
            </a:r>
            <a:r>
              <a:rPr lang="ar-SA" b="1" dirty="0">
                <a:latin typeface="Arial" panose="020B0604020202020204" pitchFamily="34" charset="0"/>
              </a:rPr>
              <a:t>القائد الأصيل واثق من </a:t>
            </a:r>
            <a:r>
              <a:rPr lang="ar-SA" b="1" dirty="0" smtClean="0">
                <a:latin typeface="Arial" panose="020B0604020202020204" pitchFamily="34" charset="0"/>
              </a:rPr>
              <a:t>نفسة، متفائل، مرن، </a:t>
            </a:r>
            <a:r>
              <a:rPr lang="ar-SA" b="1" dirty="0">
                <a:latin typeface="Arial" panose="020B0604020202020204" pitchFamily="34" charset="0"/>
              </a:rPr>
              <a:t>متطلع </a:t>
            </a:r>
            <a:r>
              <a:rPr lang="ar-SA" b="1" dirty="0" smtClean="0">
                <a:latin typeface="Arial" panose="020B0604020202020204" pitchFamily="34" charset="0"/>
              </a:rPr>
              <a:t>للمستقبل، </a:t>
            </a:r>
            <a:r>
              <a:rPr lang="ar-SA" b="1" dirty="0">
                <a:latin typeface="Arial" panose="020B0604020202020204" pitchFamily="34" charset="0"/>
              </a:rPr>
              <a:t>ذو </a:t>
            </a:r>
            <a:r>
              <a:rPr lang="ar-SA" b="1" dirty="0" smtClean="0">
                <a:latin typeface="Arial" panose="020B0604020202020204" pitchFamily="34" charset="0"/>
              </a:rPr>
              <a:t>خلق، </a:t>
            </a:r>
            <a:r>
              <a:rPr lang="ar-SA" b="1" dirty="0">
                <a:latin typeface="Arial" panose="020B0604020202020204" pitchFamily="34" charset="0"/>
              </a:rPr>
              <a:t>يسعى لتطوير التابعين ليصبحوا قادة.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latin typeface="Arial" panose="020B0604020202020204" pitchFamily="34" charset="0"/>
              </a:rPr>
              <a:t>“Leaders who are both psychologically self-aware and philosophically ethically sound”</a:t>
            </a:r>
            <a:endParaRPr lang="ar-SA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21737936"/>
              </p:ext>
            </p:extLst>
          </p:nvPr>
        </p:nvGraphicFramePr>
        <p:xfrm>
          <a:off x="962025" y="990600"/>
          <a:ext cx="9940566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63414" y="168897"/>
            <a:ext cx="91534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</a:rPr>
              <a:t>ماذا تعني الأصالة في القيادة 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92" y="290637"/>
            <a:ext cx="11722608" cy="6236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434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sz="400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الأبعاد السلوكية للقائد الأصيل (سمات القائد الأصيل)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9254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90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786" y="93997"/>
            <a:ext cx="10210800" cy="1325563"/>
          </a:xfrm>
        </p:spPr>
        <p:txBody>
          <a:bodyPr>
            <a:normAutofit/>
          </a:bodyPr>
          <a:lstStyle/>
          <a:p>
            <a:pPr algn="ctr"/>
            <a:r>
              <a:rPr lang="ar-SA" altLang="ar-SA" sz="400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المنظور ثلاثي الأبعاد في دراسة نظرية القيادة الأصيلة</a:t>
            </a:r>
            <a:endParaRPr lang="en-US" altLang="ar-SA" sz="4000" dirty="0">
              <a:solidFill>
                <a:srgbClr val="FF0000"/>
              </a:solidFill>
              <a:latin typeface="Cocon® Next Arabic" panose="020A0503020102020204" pitchFamily="18" charset="-78"/>
              <a:ea typeface="Cocon® Next Arabic" panose="020A0503020102020204" pitchFamily="18" charset="-78"/>
              <a:cs typeface="Cocon® Next Arabic" panose="020A0503020102020204" pitchFamily="18" charset="-78"/>
            </a:endParaRPr>
          </a:p>
        </p:txBody>
      </p:sp>
      <p:grpSp>
        <p:nvGrpSpPr>
          <p:cNvPr id="98322" name="Group 18"/>
          <p:cNvGrpSpPr>
            <a:grpSpLocks/>
          </p:cNvGrpSpPr>
          <p:nvPr/>
        </p:nvGrpSpPr>
        <p:grpSpPr bwMode="auto">
          <a:xfrm>
            <a:off x="2425796" y="1862138"/>
            <a:ext cx="6331705" cy="4310062"/>
            <a:chOff x="710" y="1296"/>
            <a:chExt cx="3802" cy="2715"/>
          </a:xfrm>
        </p:grpSpPr>
        <p:sp>
          <p:nvSpPr>
            <p:cNvPr id="98323" name="Freeform 19"/>
            <p:cNvSpPr>
              <a:spLocks/>
            </p:cNvSpPr>
            <p:nvPr/>
          </p:nvSpPr>
          <p:spPr bwMode="gray">
            <a:xfrm rot="-794496">
              <a:off x="2989" y="1859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98324" name="Freeform 20"/>
            <p:cNvSpPr>
              <a:spLocks/>
            </p:cNvSpPr>
            <p:nvPr/>
          </p:nvSpPr>
          <p:spPr bwMode="gray">
            <a:xfrm rot="5461794">
              <a:off x="1859" y="1577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9BDEFF">
                    <a:gamma/>
                    <a:tint val="0"/>
                    <a:invGamma/>
                  </a:srgbClr>
                </a:gs>
                <a:gs pos="100000">
                  <a:srgbClr val="9BDE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98325" name="Freeform 21"/>
            <p:cNvSpPr>
              <a:spLocks/>
            </p:cNvSpPr>
            <p:nvPr/>
          </p:nvSpPr>
          <p:spPr bwMode="gray">
            <a:xfrm rot="-7471624">
              <a:off x="3024" y="614"/>
              <a:ext cx="725" cy="2090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grpSp>
          <p:nvGrpSpPr>
            <p:cNvPr id="98326" name="Group 22"/>
            <p:cNvGrpSpPr>
              <a:grpSpLocks/>
            </p:cNvGrpSpPr>
            <p:nvPr/>
          </p:nvGrpSpPr>
          <p:grpSpPr bwMode="auto">
            <a:xfrm>
              <a:off x="1177" y="1440"/>
              <a:ext cx="3335" cy="2571"/>
              <a:chOff x="768" y="1104"/>
              <a:chExt cx="3984" cy="3072"/>
            </a:xfrm>
          </p:grpSpPr>
          <p:sp>
            <p:nvSpPr>
              <p:cNvPr id="98327" name="Freeform 23"/>
              <p:cNvSpPr>
                <a:spLocks/>
              </p:cNvSpPr>
              <p:nvPr/>
            </p:nvSpPr>
            <p:spPr bwMode="gray">
              <a:xfrm>
                <a:off x="2784" y="1680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8AEEC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98328" name="Freeform 24"/>
              <p:cNvSpPr>
                <a:spLocks/>
              </p:cNvSpPr>
              <p:nvPr/>
            </p:nvSpPr>
            <p:spPr bwMode="gray">
              <a:xfrm rot="6256290">
                <a:off x="1583" y="1153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8AEEC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98329" name="Freeform 25"/>
              <p:cNvSpPr>
                <a:spLocks/>
              </p:cNvSpPr>
              <p:nvPr/>
            </p:nvSpPr>
            <p:spPr bwMode="gray">
              <a:xfrm rot="-6677128">
                <a:off x="3071" y="289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8AEEC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8330" name="Group 26"/>
            <p:cNvGrpSpPr>
              <a:grpSpLocks/>
            </p:cNvGrpSpPr>
            <p:nvPr/>
          </p:nvGrpSpPr>
          <p:grpSpPr bwMode="auto">
            <a:xfrm>
              <a:off x="2543" y="1899"/>
              <a:ext cx="844" cy="843"/>
              <a:chOff x="2016" y="1921"/>
              <a:chExt cx="1680" cy="1681"/>
            </a:xfrm>
          </p:grpSpPr>
          <p:sp>
            <p:nvSpPr>
              <p:cNvPr id="98331" name="Oval 27"/>
              <p:cNvSpPr>
                <a:spLocks noChangeArrowheads="1"/>
              </p:cNvSpPr>
              <p:nvPr/>
            </p:nvSpPr>
            <p:spPr bwMode="gray">
              <a:xfrm>
                <a:off x="2016" y="1921"/>
                <a:ext cx="1680" cy="1681"/>
              </a:xfrm>
              <a:prstGeom prst="ellipse">
                <a:avLst/>
              </a:prstGeom>
              <a:gradFill rotWithShape="1">
                <a:gsLst>
                  <a:gs pos="0">
                    <a:srgbClr val="F14343"/>
                  </a:gs>
                  <a:gs pos="100000">
                    <a:srgbClr val="F14343">
                      <a:gamma/>
                      <a:shade val="60784"/>
                      <a:invGamma/>
                    </a:srgbClr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98332" name="Freeform 2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8333" name="Text Box 29"/>
            <p:cNvSpPr txBox="1">
              <a:spLocks noChangeArrowheads="1"/>
            </p:cNvSpPr>
            <p:nvPr/>
          </p:nvSpPr>
          <p:spPr bwMode="gray">
            <a:xfrm>
              <a:off x="2539" y="2153"/>
              <a:ext cx="84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/>
              <a:r>
                <a:rPr lang="ar-SA" altLang="ar-SA" sz="1600" b="1" dirty="0">
                  <a:solidFill>
                    <a:srgbClr val="FFFFFF"/>
                  </a:solidFill>
                </a:rPr>
                <a:t>المنظور الشامل </a:t>
              </a:r>
            </a:p>
            <a:p>
              <a:pPr algn="ctr" rtl="1" eaLnBrk="0" hangingPunct="0"/>
              <a:r>
                <a:rPr lang="ar-SA" altLang="ar-SA" sz="1600" b="1" dirty="0">
                  <a:solidFill>
                    <a:srgbClr val="FFFFFF"/>
                  </a:solidFill>
                </a:rPr>
                <a:t> لدراسة القيادة  </a:t>
              </a:r>
              <a:r>
                <a:rPr lang="ar-SA" altLang="ar-SA" sz="1600" b="1" dirty="0" smtClean="0">
                  <a:solidFill>
                    <a:srgbClr val="FFFFFF"/>
                  </a:solidFill>
                </a:rPr>
                <a:t>الأصيلة</a:t>
              </a:r>
              <a:endParaRPr lang="en-US" altLang="ar-SA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98334" name="Text Box 30"/>
            <p:cNvSpPr txBox="1">
              <a:spLocks noChangeArrowheads="1"/>
            </p:cNvSpPr>
            <p:nvPr/>
          </p:nvSpPr>
          <p:spPr bwMode="auto">
            <a:xfrm>
              <a:off x="710" y="2109"/>
              <a:ext cx="176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 rtl="1" eaLnBrk="0" hangingPunct="0"/>
              <a:r>
                <a:rPr lang="ar-SA" altLang="ar-SA" sz="2000" b="1" dirty="0">
                  <a:solidFill>
                    <a:srgbClr val="632769"/>
                  </a:solidFill>
                </a:rPr>
                <a:t>منظور علاقات القائد مع </a:t>
              </a:r>
              <a:r>
                <a:rPr lang="ar-SA" altLang="ar-SA" sz="2000" b="1" dirty="0" smtClean="0">
                  <a:solidFill>
                    <a:srgbClr val="632769"/>
                  </a:solidFill>
                </a:rPr>
                <a:t>الآخرين </a:t>
              </a:r>
              <a:endParaRPr lang="en-US" altLang="ar-SA" sz="2000" b="1" dirty="0">
                <a:solidFill>
                  <a:srgbClr val="632769"/>
                </a:solidFill>
              </a:endParaRPr>
            </a:p>
          </p:txBody>
        </p:sp>
        <p:sp>
          <p:nvSpPr>
            <p:cNvPr id="98335" name="Text Box 31"/>
            <p:cNvSpPr txBox="1">
              <a:spLocks noChangeArrowheads="1"/>
            </p:cNvSpPr>
            <p:nvPr/>
          </p:nvSpPr>
          <p:spPr bwMode="auto">
            <a:xfrm>
              <a:off x="3408" y="1497"/>
              <a:ext cx="101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 rtl="1" eaLnBrk="0" hangingPunct="0"/>
              <a:r>
                <a:rPr lang="ar-SA" altLang="ar-SA" sz="2000" b="1" dirty="0">
                  <a:solidFill>
                    <a:srgbClr val="632769"/>
                  </a:solidFill>
                </a:rPr>
                <a:t>منظور القائد نفسه</a:t>
              </a:r>
              <a:endParaRPr lang="en-US" altLang="ar-SA" sz="2000" b="1" dirty="0">
                <a:solidFill>
                  <a:srgbClr val="632769"/>
                </a:solidFill>
              </a:endParaRPr>
            </a:p>
          </p:txBody>
        </p:sp>
        <p:sp>
          <p:nvSpPr>
            <p:cNvPr id="98336" name="Text Box 32"/>
            <p:cNvSpPr txBox="1">
              <a:spLocks noChangeArrowheads="1"/>
            </p:cNvSpPr>
            <p:nvPr/>
          </p:nvSpPr>
          <p:spPr bwMode="auto">
            <a:xfrm>
              <a:off x="2138" y="3173"/>
              <a:ext cx="106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 eaLnBrk="0" hangingPunct="0"/>
              <a:r>
                <a:rPr lang="ar-SA" altLang="ar-SA" sz="2000" b="1" dirty="0">
                  <a:solidFill>
                    <a:srgbClr val="632769"/>
                  </a:solidFill>
                </a:rPr>
                <a:t>منظور تطوير القائد</a:t>
              </a:r>
              <a:endParaRPr lang="en-US" altLang="ar-SA" sz="2000" b="1" dirty="0">
                <a:solidFill>
                  <a:srgbClr val="63276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5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72242" y="1383956"/>
            <a:ext cx="5719758" cy="4258963"/>
          </a:xfrm>
          <a:custGeom>
            <a:avLst/>
            <a:gdLst>
              <a:gd name="connsiteX0" fmla="*/ 0 w 4566460"/>
              <a:gd name="connsiteY0" fmla="*/ 0 h 3269348"/>
              <a:gd name="connsiteX1" fmla="*/ 4566460 w 4566460"/>
              <a:gd name="connsiteY1" fmla="*/ 0 h 3269348"/>
              <a:gd name="connsiteX2" fmla="*/ 4566460 w 4566460"/>
              <a:gd name="connsiteY2" fmla="*/ 3269348 h 3269348"/>
              <a:gd name="connsiteX3" fmla="*/ 0 w 4566460"/>
              <a:gd name="connsiteY3" fmla="*/ 3269348 h 3269348"/>
              <a:gd name="connsiteX4" fmla="*/ 0 w 4566460"/>
              <a:gd name="connsiteY4" fmla="*/ 0 h 3269348"/>
              <a:gd name="connsiteX0" fmla="*/ 0 w 4566460"/>
              <a:gd name="connsiteY0" fmla="*/ 0 h 3417629"/>
              <a:gd name="connsiteX1" fmla="*/ 4566460 w 4566460"/>
              <a:gd name="connsiteY1" fmla="*/ 148281 h 3417629"/>
              <a:gd name="connsiteX2" fmla="*/ 4566460 w 4566460"/>
              <a:gd name="connsiteY2" fmla="*/ 3417629 h 3417629"/>
              <a:gd name="connsiteX3" fmla="*/ 0 w 4566460"/>
              <a:gd name="connsiteY3" fmla="*/ 3417629 h 3417629"/>
              <a:gd name="connsiteX4" fmla="*/ 0 w 4566460"/>
              <a:gd name="connsiteY4" fmla="*/ 0 h 3417629"/>
              <a:gd name="connsiteX0" fmla="*/ 1153298 w 5719758"/>
              <a:gd name="connsiteY0" fmla="*/ 0 h 3417629"/>
              <a:gd name="connsiteX1" fmla="*/ 5719758 w 5719758"/>
              <a:gd name="connsiteY1" fmla="*/ 148281 h 3417629"/>
              <a:gd name="connsiteX2" fmla="*/ 5719758 w 5719758"/>
              <a:gd name="connsiteY2" fmla="*/ 3417629 h 3417629"/>
              <a:gd name="connsiteX3" fmla="*/ 0 w 5719758"/>
              <a:gd name="connsiteY3" fmla="*/ 2041910 h 3417629"/>
              <a:gd name="connsiteX4" fmla="*/ 1153298 w 5719758"/>
              <a:gd name="connsiteY4" fmla="*/ 0 h 3417629"/>
              <a:gd name="connsiteX0" fmla="*/ 1153298 w 5719758"/>
              <a:gd name="connsiteY0" fmla="*/ 0 h 3417629"/>
              <a:gd name="connsiteX1" fmla="*/ 5719758 w 5719758"/>
              <a:gd name="connsiteY1" fmla="*/ 148281 h 3417629"/>
              <a:gd name="connsiteX2" fmla="*/ 5719758 w 5719758"/>
              <a:gd name="connsiteY2" fmla="*/ 3417629 h 3417629"/>
              <a:gd name="connsiteX3" fmla="*/ 2012731 w 5719758"/>
              <a:gd name="connsiteY3" fmla="*/ 2520779 h 3417629"/>
              <a:gd name="connsiteX4" fmla="*/ 0 w 5719758"/>
              <a:gd name="connsiteY4" fmla="*/ 2041910 h 3417629"/>
              <a:gd name="connsiteX5" fmla="*/ 1153298 w 5719758"/>
              <a:gd name="connsiteY5" fmla="*/ 0 h 3417629"/>
              <a:gd name="connsiteX0" fmla="*/ 1153298 w 5719758"/>
              <a:gd name="connsiteY0" fmla="*/ 0 h 4258963"/>
              <a:gd name="connsiteX1" fmla="*/ 5719758 w 5719758"/>
              <a:gd name="connsiteY1" fmla="*/ 148281 h 4258963"/>
              <a:gd name="connsiteX2" fmla="*/ 5719758 w 5719758"/>
              <a:gd name="connsiteY2" fmla="*/ 3417629 h 4258963"/>
              <a:gd name="connsiteX3" fmla="*/ 43888 w 5719758"/>
              <a:gd name="connsiteY3" fmla="*/ 4258963 h 4258963"/>
              <a:gd name="connsiteX4" fmla="*/ 0 w 5719758"/>
              <a:gd name="connsiteY4" fmla="*/ 2041910 h 4258963"/>
              <a:gd name="connsiteX5" fmla="*/ 1153298 w 5719758"/>
              <a:gd name="connsiteY5" fmla="*/ 0 h 425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9758" h="4258963">
                <a:moveTo>
                  <a:pt x="1153298" y="0"/>
                </a:moveTo>
                <a:lnTo>
                  <a:pt x="5719758" y="148281"/>
                </a:lnTo>
                <a:lnTo>
                  <a:pt x="5719758" y="3417629"/>
                </a:lnTo>
                <a:lnTo>
                  <a:pt x="43888" y="4258963"/>
                </a:lnTo>
                <a:lnTo>
                  <a:pt x="0" y="2041910"/>
                </a:lnTo>
                <a:lnTo>
                  <a:pt x="1153298" y="0"/>
                </a:lnTo>
                <a:close/>
              </a:path>
            </a:pathLst>
          </a:custGeom>
          <a:solidFill>
            <a:srgbClr val="0E7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78" y="90615"/>
            <a:ext cx="78537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053" y="1925454"/>
            <a:ext cx="4440758" cy="3175966"/>
          </a:xfrm>
        </p:spPr>
        <p:txBody>
          <a:bodyPr>
            <a:no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2400" b="1" dirty="0"/>
              <a:t>القيادة </a:t>
            </a:r>
            <a:r>
              <a:rPr lang="ar-SA" sz="2400" b="1" dirty="0" smtClean="0"/>
              <a:t>الأصيلة: </a:t>
            </a:r>
            <a:r>
              <a:rPr lang="ar-SA" sz="2400" b="1" dirty="0"/>
              <a:t>المفاهيم </a:t>
            </a:r>
            <a:r>
              <a:rPr lang="ar-SA" sz="2400" b="1" dirty="0" smtClean="0"/>
              <a:t>الأساسية</a:t>
            </a:r>
          </a:p>
          <a:p>
            <a:pPr algn="justLow" rtl="1">
              <a:lnSpc>
                <a:spcPct val="150000"/>
              </a:lnSpc>
            </a:pPr>
            <a:r>
              <a:rPr lang="ar-SA" sz="2400" b="1" dirty="0"/>
              <a:t>لماذا </a:t>
            </a:r>
            <a:r>
              <a:rPr lang="ar-SA" sz="2400" b="1" dirty="0" smtClean="0"/>
              <a:t>تناسب القيادة </a:t>
            </a:r>
            <a:r>
              <a:rPr lang="ar-SA" sz="2400" b="1" dirty="0"/>
              <a:t>الأصيلة </a:t>
            </a:r>
            <a:r>
              <a:rPr lang="ar-SA" sz="2400" b="1" dirty="0" smtClean="0"/>
              <a:t>أوقات </a:t>
            </a:r>
            <a:r>
              <a:rPr lang="ar-SA" sz="2400" b="1" dirty="0"/>
              <a:t>التغيير </a:t>
            </a:r>
            <a:r>
              <a:rPr lang="ar-SA" sz="2400" b="1" dirty="0" smtClean="0"/>
              <a:t>بالذات؟</a:t>
            </a:r>
            <a:endParaRPr lang="ar-SA" sz="2400" b="1" dirty="0"/>
          </a:p>
          <a:p>
            <a:pPr algn="justLow" rtl="1">
              <a:lnSpc>
                <a:spcPct val="150000"/>
              </a:lnSpc>
            </a:pPr>
            <a:r>
              <a:rPr lang="ar-SA" sz="2400" b="1" dirty="0"/>
              <a:t>كيف يعمل القائد الأصيل في وقت </a:t>
            </a:r>
            <a:r>
              <a:rPr lang="ar-SA" sz="2400" b="1" dirty="0" smtClean="0"/>
              <a:t>التغيير</a:t>
            </a:r>
            <a:r>
              <a:rPr lang="ar-SA" sz="2400" b="1" dirty="0"/>
              <a:t>؟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55372" y="6574825"/>
            <a:ext cx="3401783" cy="273844"/>
          </a:xfrm>
          <a:noFill/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en-US" sz="1500" b="1" dirty="0">
                <a:solidFill>
                  <a:prstClr val="black"/>
                </a:solidFill>
              </a:rPr>
              <a:t>معهد الإدارة العامة – مركز التدريب عن بعد</a:t>
            </a:r>
            <a:endParaRPr lang="en-US" altLang="en-US" sz="1500" b="1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6716608" y="1508547"/>
            <a:ext cx="5296930" cy="3976827"/>
          </a:xfrm>
          <a:custGeom>
            <a:avLst/>
            <a:gdLst>
              <a:gd name="connsiteX0" fmla="*/ 0 w 4566460"/>
              <a:gd name="connsiteY0" fmla="*/ 0 h 3269348"/>
              <a:gd name="connsiteX1" fmla="*/ 4566460 w 4566460"/>
              <a:gd name="connsiteY1" fmla="*/ 0 h 3269348"/>
              <a:gd name="connsiteX2" fmla="*/ 4566460 w 4566460"/>
              <a:gd name="connsiteY2" fmla="*/ 3269348 h 3269348"/>
              <a:gd name="connsiteX3" fmla="*/ 0 w 4566460"/>
              <a:gd name="connsiteY3" fmla="*/ 3269348 h 3269348"/>
              <a:gd name="connsiteX4" fmla="*/ 0 w 4566460"/>
              <a:gd name="connsiteY4" fmla="*/ 0 h 3269348"/>
              <a:gd name="connsiteX0" fmla="*/ 0 w 4566460"/>
              <a:gd name="connsiteY0" fmla="*/ 0 h 3417629"/>
              <a:gd name="connsiteX1" fmla="*/ 4566460 w 4566460"/>
              <a:gd name="connsiteY1" fmla="*/ 148281 h 3417629"/>
              <a:gd name="connsiteX2" fmla="*/ 4566460 w 4566460"/>
              <a:gd name="connsiteY2" fmla="*/ 3417629 h 3417629"/>
              <a:gd name="connsiteX3" fmla="*/ 0 w 4566460"/>
              <a:gd name="connsiteY3" fmla="*/ 3417629 h 3417629"/>
              <a:gd name="connsiteX4" fmla="*/ 0 w 4566460"/>
              <a:gd name="connsiteY4" fmla="*/ 0 h 3417629"/>
              <a:gd name="connsiteX0" fmla="*/ 1153298 w 5719758"/>
              <a:gd name="connsiteY0" fmla="*/ 0 h 3417629"/>
              <a:gd name="connsiteX1" fmla="*/ 5719758 w 5719758"/>
              <a:gd name="connsiteY1" fmla="*/ 148281 h 3417629"/>
              <a:gd name="connsiteX2" fmla="*/ 5719758 w 5719758"/>
              <a:gd name="connsiteY2" fmla="*/ 3417629 h 3417629"/>
              <a:gd name="connsiteX3" fmla="*/ 0 w 5719758"/>
              <a:gd name="connsiteY3" fmla="*/ 2041910 h 3417629"/>
              <a:gd name="connsiteX4" fmla="*/ 1153298 w 5719758"/>
              <a:gd name="connsiteY4" fmla="*/ 0 h 3417629"/>
              <a:gd name="connsiteX0" fmla="*/ 1153298 w 5719758"/>
              <a:gd name="connsiteY0" fmla="*/ 0 h 3417629"/>
              <a:gd name="connsiteX1" fmla="*/ 5719758 w 5719758"/>
              <a:gd name="connsiteY1" fmla="*/ 148281 h 3417629"/>
              <a:gd name="connsiteX2" fmla="*/ 5719758 w 5719758"/>
              <a:gd name="connsiteY2" fmla="*/ 3417629 h 3417629"/>
              <a:gd name="connsiteX3" fmla="*/ 2012731 w 5719758"/>
              <a:gd name="connsiteY3" fmla="*/ 2520779 h 3417629"/>
              <a:gd name="connsiteX4" fmla="*/ 0 w 5719758"/>
              <a:gd name="connsiteY4" fmla="*/ 2041910 h 3417629"/>
              <a:gd name="connsiteX5" fmla="*/ 1153298 w 5719758"/>
              <a:gd name="connsiteY5" fmla="*/ 0 h 3417629"/>
              <a:gd name="connsiteX0" fmla="*/ 1153298 w 5719758"/>
              <a:gd name="connsiteY0" fmla="*/ 0 h 4258963"/>
              <a:gd name="connsiteX1" fmla="*/ 5719758 w 5719758"/>
              <a:gd name="connsiteY1" fmla="*/ 148281 h 4258963"/>
              <a:gd name="connsiteX2" fmla="*/ 5719758 w 5719758"/>
              <a:gd name="connsiteY2" fmla="*/ 3417629 h 4258963"/>
              <a:gd name="connsiteX3" fmla="*/ 43888 w 5719758"/>
              <a:gd name="connsiteY3" fmla="*/ 4258963 h 4258963"/>
              <a:gd name="connsiteX4" fmla="*/ 0 w 5719758"/>
              <a:gd name="connsiteY4" fmla="*/ 2041910 h 4258963"/>
              <a:gd name="connsiteX5" fmla="*/ 1153298 w 5719758"/>
              <a:gd name="connsiteY5" fmla="*/ 0 h 425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9758" h="4258963">
                <a:moveTo>
                  <a:pt x="1153298" y="0"/>
                </a:moveTo>
                <a:lnTo>
                  <a:pt x="5719758" y="148281"/>
                </a:lnTo>
                <a:lnTo>
                  <a:pt x="5719758" y="3417629"/>
                </a:lnTo>
                <a:lnTo>
                  <a:pt x="43888" y="4258963"/>
                </a:lnTo>
                <a:lnTo>
                  <a:pt x="0" y="2041910"/>
                </a:lnTo>
                <a:lnTo>
                  <a:pt x="1153298" y="0"/>
                </a:lnTo>
                <a:close/>
              </a:path>
            </a:pathLst>
          </a:custGeom>
          <a:solidFill>
            <a:srgbClr val="0E7054"/>
          </a:solidFill>
          <a:ln>
            <a:solidFill>
              <a:schemeClr val="bg1"/>
            </a:solidFill>
          </a:ln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724203" y="421974"/>
            <a:ext cx="3662357" cy="5772065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</a:pPr>
            <a:r>
              <a:rPr lang="ar-SA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موضوعات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/>
            </a:r>
            <a:b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</a:br>
            <a:r>
              <a:rPr lang="ar-IQ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البحث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con® Next Arabic" panose="020A0503020102020204" pitchFamily="18" charset="-78"/>
              <a:ea typeface="Cocon® Next Arabic" panose="020A0503020102020204" pitchFamily="18" charset="-78"/>
              <a:cs typeface="Cocon® Next Arabic" panose="020A05030201020202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5211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5534025" cy="4351338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Low" rtl="1">
              <a:lnSpc>
                <a:spcPct val="150000"/>
              </a:lnSpc>
            </a:pPr>
            <a:r>
              <a:rPr lang="ar-SA" b="1" dirty="0" smtClean="0"/>
              <a:t>هناك صفات نفسية إيجابية تعمل كمؤشرات للتنبؤ بالقائد الأصيل.</a:t>
            </a:r>
          </a:p>
          <a:p>
            <a:pPr algn="justLow" rtl="1">
              <a:lnSpc>
                <a:spcPct val="150000"/>
              </a:lnSpc>
            </a:pPr>
            <a:r>
              <a:rPr lang="ar-SA" b="1" dirty="0" smtClean="0"/>
              <a:t>يمتلك القائد الأصيل نظام متطور للوعي بالذات. </a:t>
            </a:r>
          </a:p>
          <a:p>
            <a:pPr algn="justLow" rtl="1">
              <a:lnSpc>
                <a:spcPct val="150000"/>
              </a:lnSpc>
            </a:pPr>
            <a:r>
              <a:rPr lang="ar-SA" b="1" dirty="0" smtClean="0"/>
              <a:t>يقود القائد من منطلق قناعته.</a:t>
            </a:r>
          </a:p>
          <a:p>
            <a:pPr algn="justLow" rtl="1">
              <a:lnSpc>
                <a:spcPct val="150000"/>
              </a:lnSpc>
            </a:pPr>
            <a:r>
              <a:rPr lang="ar-SA" b="1" dirty="0" smtClean="0"/>
              <a:t>يركز هذا المنظور على الخبرة الذاتية للقائد</a:t>
            </a:r>
            <a:endParaRPr lang="ar-SA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4875" y="501650"/>
            <a:ext cx="10525125" cy="60325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</a:rPr>
              <a:t>منظور القائد نفسه</a:t>
            </a:r>
            <a:endParaRPr lang="ar-SA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r="16440"/>
          <a:stretch/>
        </p:blipFill>
        <p:spPr>
          <a:xfrm>
            <a:off x="6372225" y="2096294"/>
            <a:ext cx="4991100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825625"/>
            <a:ext cx="485775" cy="43513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6" y="1825625"/>
            <a:ext cx="5486400" cy="4351338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rtl="1">
              <a:lnSpc>
                <a:spcPct val="200000"/>
              </a:lnSpc>
            </a:pPr>
            <a:r>
              <a:rPr lang="ar-SA" b="1" dirty="0" smtClean="0"/>
              <a:t>القيادة تصنع من خلال القيادة والأتباع معًا.</a:t>
            </a:r>
          </a:p>
          <a:p>
            <a:pPr algn="r" rtl="1">
              <a:lnSpc>
                <a:spcPct val="200000"/>
              </a:lnSpc>
            </a:pPr>
            <a:r>
              <a:rPr lang="ar-SA" b="1" dirty="0" smtClean="0"/>
              <a:t>شرعية القائد تعتمد على قبول الأتباع له.</a:t>
            </a:r>
          </a:p>
          <a:p>
            <a:pPr algn="r" rtl="1">
              <a:lnSpc>
                <a:spcPct val="200000"/>
              </a:lnSpc>
            </a:pPr>
            <a:r>
              <a:rPr lang="ar-SA" b="1" dirty="0" smtClean="0"/>
              <a:t>القيادة صناع للأمل. </a:t>
            </a:r>
          </a:p>
          <a:p>
            <a:pPr algn="r" rtl="1">
              <a:lnSpc>
                <a:spcPct val="200000"/>
              </a:lnSpc>
            </a:pPr>
            <a:r>
              <a:rPr lang="ar-SA" b="1" dirty="0" smtClean="0"/>
              <a:t>قدوة صالحة.</a:t>
            </a:r>
            <a:endParaRPr lang="ar-SA" b="1" dirty="0"/>
          </a:p>
        </p:txBody>
      </p:sp>
      <p:sp>
        <p:nvSpPr>
          <p:cNvPr id="5" name="Rectangle 4"/>
          <p:cNvSpPr/>
          <p:nvPr/>
        </p:nvSpPr>
        <p:spPr>
          <a:xfrm>
            <a:off x="0" y="1825625"/>
            <a:ext cx="485775" cy="43513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904875" y="501650"/>
            <a:ext cx="10525125" cy="60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sz="3200" b="1" dirty="0">
                <a:solidFill>
                  <a:schemeClr val="accent4">
                    <a:lumMod val="50000"/>
                  </a:schemeClr>
                </a:solidFill>
              </a:rPr>
              <a:t>منظور العلاقات مع الأخرين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5" y="2442095"/>
            <a:ext cx="5124450" cy="3158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9681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5563091" cy="4351338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Low" rtl="1">
              <a:lnSpc>
                <a:spcPct val="150000"/>
              </a:lnSpc>
            </a:pPr>
            <a:r>
              <a:rPr lang="ar-SA" b="1" dirty="0" smtClean="0"/>
              <a:t>تطوير قدرات القيادة الأصيلة يكون على مدى الحياة.</a:t>
            </a:r>
          </a:p>
          <a:p>
            <a:pPr algn="justLow" rtl="1">
              <a:lnSpc>
                <a:spcPct val="150000"/>
              </a:lnSpc>
            </a:pPr>
            <a:r>
              <a:rPr lang="ar-SA" b="1" dirty="0" smtClean="0"/>
              <a:t>أسلوب قصة الحياة أصبح أسلوب تدريبي شائع في برامج تطوير القادة.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825625"/>
            <a:ext cx="485775" cy="43513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904875" y="501650"/>
            <a:ext cx="10525125" cy="60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sz="3200" b="1" dirty="0">
                <a:solidFill>
                  <a:schemeClr val="accent4">
                    <a:lumMod val="50000"/>
                  </a:schemeClr>
                </a:solidFill>
              </a:rPr>
              <a:t>منظور تطوير القادة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410" y="2171938"/>
            <a:ext cx="5079365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609" t="12331" r="32762" b="11273"/>
          <a:stretch/>
        </p:blipFill>
        <p:spPr>
          <a:xfrm>
            <a:off x="2009775" y="1171433"/>
            <a:ext cx="3486150" cy="45911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6602" y="2439867"/>
            <a:ext cx="409044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 smtClean="0">
                <a:solidFill>
                  <a:srgbClr val="FF0000"/>
                </a:solidFill>
              </a:rPr>
              <a:t>بيل جورج </a:t>
            </a:r>
          </a:p>
          <a:p>
            <a:pPr algn="ctr" rtl="1">
              <a:lnSpc>
                <a:spcPct val="150000"/>
              </a:lnSpc>
            </a:pPr>
            <a:r>
              <a:rPr lang="ar-SA" sz="3200" b="1" dirty="0" smtClean="0">
                <a:solidFill>
                  <a:srgbClr val="000000"/>
                </a:solidFill>
              </a:rPr>
              <a:t>الشمال الحقيقي </a:t>
            </a:r>
          </a:p>
          <a:p>
            <a:pPr algn="ctr" rtl="1">
              <a:lnSpc>
                <a:spcPct val="150000"/>
              </a:lnSpc>
            </a:pPr>
            <a:r>
              <a:rPr lang="ar-SA" sz="3200" b="1" dirty="0" smtClean="0">
                <a:solidFill>
                  <a:srgbClr val="2103F9"/>
                </a:solidFill>
              </a:rPr>
              <a:t>اكتشف اصالتك في القيادة</a:t>
            </a:r>
            <a:endParaRPr lang="ar-SA" sz="3200" b="1" dirty="0">
              <a:solidFill>
                <a:srgbClr val="2103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>
            <a:normAutofit/>
          </a:bodyPr>
          <a:lstStyle/>
          <a:p>
            <a:pPr algn="ctr" rtl="1"/>
            <a:r>
              <a:rPr lang="ar-SA" sz="400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رحلة </a:t>
            </a:r>
            <a:r>
              <a:rPr lang="ar-SA" sz="4000" dirty="0" smtClean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تطور </a:t>
            </a:r>
            <a:r>
              <a:rPr lang="ar-SA" sz="400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القيادة الأصيلة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123" y="1435623"/>
            <a:ext cx="8474202" cy="4941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129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25443" y="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ar-SA" sz="400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 </a:t>
            </a:r>
            <a:r>
              <a:rPr lang="ar-SA" altLang="ar-SA" sz="400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صفات القائد الأصيل (بيل جورج)</a:t>
            </a:r>
            <a:endParaRPr lang="en-US" altLang="ar-SA" sz="4000" dirty="0">
              <a:solidFill>
                <a:srgbClr val="FF0000"/>
              </a:solidFill>
              <a:latin typeface="Cocon® Next Arabic" panose="020A0503020102020204" pitchFamily="18" charset="-78"/>
              <a:ea typeface="Cocon® Next Arabic" panose="020A0503020102020204" pitchFamily="18" charset="-78"/>
              <a:cs typeface="Cocon® Next Arabic" panose="020A0503020102020204" pitchFamily="18" charset="-78"/>
            </a:endParaRPr>
          </a:p>
        </p:txBody>
      </p:sp>
      <p:sp>
        <p:nvSpPr>
          <p:cNvPr id="5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ar-SA">
                <a:solidFill>
                  <a:srgbClr val="4C665F"/>
                </a:solidFill>
              </a:rPr>
              <a:t>Company Logo</a:t>
            </a:r>
          </a:p>
        </p:txBody>
      </p:sp>
      <p:grpSp>
        <p:nvGrpSpPr>
          <p:cNvPr id="93187" name="Group 3"/>
          <p:cNvGrpSpPr>
            <a:grpSpLocks/>
          </p:cNvGrpSpPr>
          <p:nvPr/>
        </p:nvGrpSpPr>
        <p:grpSpPr bwMode="auto">
          <a:xfrm>
            <a:off x="1873249" y="1325565"/>
            <a:ext cx="8445502" cy="4711701"/>
            <a:chOff x="147" y="873"/>
            <a:chExt cx="5320" cy="2968"/>
          </a:xfrm>
        </p:grpSpPr>
        <p:sp>
          <p:nvSpPr>
            <p:cNvPr id="93188" name="Oval 4"/>
            <p:cNvSpPr>
              <a:spLocks noChangeArrowheads="1"/>
            </p:cNvSpPr>
            <p:nvPr/>
          </p:nvSpPr>
          <p:spPr bwMode="auto">
            <a:xfrm>
              <a:off x="1632" y="1344"/>
              <a:ext cx="2544" cy="249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4C665F"/>
                </a:solidFill>
              </a:endParaRPr>
            </a:p>
          </p:txBody>
        </p:sp>
        <p:grpSp>
          <p:nvGrpSpPr>
            <p:cNvPr id="93189" name="Group 5"/>
            <p:cNvGrpSpPr>
              <a:grpSpLocks/>
            </p:cNvGrpSpPr>
            <p:nvPr/>
          </p:nvGrpSpPr>
          <p:grpSpPr bwMode="auto">
            <a:xfrm>
              <a:off x="2256" y="1968"/>
              <a:ext cx="1296" cy="1344"/>
              <a:chOff x="2016" y="1920"/>
              <a:chExt cx="1680" cy="1680"/>
            </a:xfrm>
          </p:grpSpPr>
          <p:sp>
            <p:nvSpPr>
              <p:cNvPr id="93190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4C665F"/>
                  </a:solidFill>
                </a:endParaRPr>
              </a:p>
            </p:txBody>
          </p:sp>
          <p:sp>
            <p:nvSpPr>
              <p:cNvPr id="93191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4C665F"/>
                  </a:solidFill>
                </a:endParaRPr>
              </a:p>
            </p:txBody>
          </p:sp>
        </p:grpSp>
        <p:sp>
          <p:nvSpPr>
            <p:cNvPr id="93192" name="Text Box 8"/>
            <p:cNvSpPr txBox="1">
              <a:spLocks noChangeArrowheads="1"/>
            </p:cNvSpPr>
            <p:nvPr/>
          </p:nvSpPr>
          <p:spPr bwMode="gray">
            <a:xfrm>
              <a:off x="2475" y="2496"/>
              <a:ext cx="9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القائد الأصيل</a:t>
              </a:r>
              <a:endParaRPr lang="en-US" altLang="ar-S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93193" name="Group 9"/>
            <p:cNvGrpSpPr>
              <a:grpSpLocks/>
            </p:cNvGrpSpPr>
            <p:nvPr/>
          </p:nvGrpSpPr>
          <p:grpSpPr bwMode="auto">
            <a:xfrm>
              <a:off x="2450" y="1104"/>
              <a:ext cx="752" cy="415"/>
              <a:chOff x="2450" y="1088"/>
              <a:chExt cx="752" cy="415"/>
            </a:xfrm>
          </p:grpSpPr>
          <p:grpSp>
            <p:nvGrpSpPr>
              <p:cNvPr id="93194" name="Group 10"/>
              <p:cNvGrpSpPr>
                <a:grpSpLocks/>
              </p:cNvGrpSpPr>
              <p:nvPr/>
            </p:nvGrpSpPr>
            <p:grpSpPr bwMode="auto">
              <a:xfrm>
                <a:off x="2450" y="1088"/>
                <a:ext cx="752" cy="415"/>
                <a:chOff x="1258" y="1920"/>
                <a:chExt cx="2925" cy="1680"/>
              </a:xfrm>
            </p:grpSpPr>
            <p:sp>
              <p:nvSpPr>
                <p:cNvPr id="93195" name="Oval 11"/>
                <p:cNvSpPr>
                  <a:spLocks noChangeArrowheads="1"/>
                </p:cNvSpPr>
                <p:nvPr/>
              </p:nvSpPr>
              <p:spPr bwMode="gray">
                <a:xfrm>
                  <a:off x="1258" y="1920"/>
                  <a:ext cx="2925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4C665F"/>
                    </a:solidFill>
                  </a:endParaRPr>
                </a:p>
              </p:txBody>
            </p:sp>
            <p:sp>
              <p:nvSpPr>
                <p:cNvPr id="93196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4C665F"/>
                    </a:solidFill>
                  </a:endParaRPr>
                </a:p>
              </p:txBody>
            </p:sp>
          </p:grpSp>
          <p:sp>
            <p:nvSpPr>
              <p:cNvPr id="93197" name="Text Box 13"/>
              <p:cNvSpPr txBox="1">
                <a:spLocks noChangeArrowheads="1"/>
              </p:cNvSpPr>
              <p:nvPr/>
            </p:nvSpPr>
            <p:spPr bwMode="gray">
              <a:xfrm>
                <a:off x="2536" y="1152"/>
                <a:ext cx="58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altLang="ar-SA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الهدف</a:t>
                </a:r>
                <a:endParaRPr lang="en-US" altLang="ar-SA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93198" name="Group 14"/>
            <p:cNvGrpSpPr>
              <a:grpSpLocks/>
            </p:cNvGrpSpPr>
            <p:nvPr/>
          </p:nvGrpSpPr>
          <p:grpSpPr bwMode="auto">
            <a:xfrm>
              <a:off x="2236" y="3191"/>
              <a:ext cx="201" cy="176"/>
              <a:chOff x="2236" y="3191"/>
              <a:chExt cx="201" cy="176"/>
            </a:xfrm>
          </p:grpSpPr>
          <p:sp>
            <p:nvSpPr>
              <p:cNvPr id="93199" name="Oval 15"/>
              <p:cNvSpPr>
                <a:spLocks noChangeArrowheads="1"/>
              </p:cNvSpPr>
              <p:nvPr/>
            </p:nvSpPr>
            <p:spPr bwMode="gray">
              <a:xfrm rot="18227093">
                <a:off x="2239" y="3282"/>
                <a:ext cx="82" cy="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4C665F"/>
                  </a:solidFill>
                </a:endParaRPr>
              </a:p>
            </p:txBody>
          </p:sp>
          <p:sp>
            <p:nvSpPr>
              <p:cNvPr id="93200" name="Oval 16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2" cy="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4C665F"/>
                  </a:solidFill>
                </a:endParaRPr>
              </a:p>
            </p:txBody>
          </p:sp>
        </p:grpSp>
        <p:grpSp>
          <p:nvGrpSpPr>
            <p:cNvPr id="93201" name="Group 17"/>
            <p:cNvGrpSpPr>
              <a:grpSpLocks/>
            </p:cNvGrpSpPr>
            <p:nvPr/>
          </p:nvGrpSpPr>
          <p:grpSpPr bwMode="auto">
            <a:xfrm>
              <a:off x="1635" y="3392"/>
              <a:ext cx="731" cy="449"/>
              <a:chOff x="1635" y="3392"/>
              <a:chExt cx="731" cy="449"/>
            </a:xfrm>
          </p:grpSpPr>
          <p:grpSp>
            <p:nvGrpSpPr>
              <p:cNvPr id="93202" name="Group 18"/>
              <p:cNvGrpSpPr>
                <a:grpSpLocks/>
              </p:cNvGrpSpPr>
              <p:nvPr/>
            </p:nvGrpSpPr>
            <p:grpSpPr bwMode="auto">
              <a:xfrm>
                <a:off x="1658" y="3392"/>
                <a:ext cx="708" cy="432"/>
                <a:chOff x="1371" y="2056"/>
                <a:chExt cx="2752" cy="1680"/>
              </a:xfrm>
            </p:grpSpPr>
            <p:sp>
              <p:nvSpPr>
                <p:cNvPr id="93203" name="Oval 19"/>
                <p:cNvSpPr>
                  <a:spLocks noChangeArrowheads="1"/>
                </p:cNvSpPr>
                <p:nvPr/>
              </p:nvSpPr>
              <p:spPr bwMode="gray">
                <a:xfrm>
                  <a:off x="1371" y="2056"/>
                  <a:ext cx="2752" cy="16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4C665F"/>
                    </a:solidFill>
                  </a:endParaRPr>
                </a:p>
              </p:txBody>
            </p:sp>
            <p:sp>
              <p:nvSpPr>
                <p:cNvPr id="93204" name="Freeform 20"/>
                <p:cNvSpPr>
                  <a:spLocks/>
                </p:cNvSpPr>
                <p:nvPr/>
              </p:nvSpPr>
              <p:spPr bwMode="gray">
                <a:xfrm>
                  <a:off x="2688" y="2162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4C665F"/>
                    </a:solidFill>
                  </a:endParaRPr>
                </a:p>
              </p:txBody>
            </p:sp>
          </p:grpSp>
          <p:sp>
            <p:nvSpPr>
              <p:cNvPr id="93205" name="Text Box 21"/>
              <p:cNvSpPr txBox="1">
                <a:spLocks noChangeArrowheads="1"/>
              </p:cNvSpPr>
              <p:nvPr/>
            </p:nvSpPr>
            <p:spPr bwMode="gray">
              <a:xfrm>
                <a:off x="1635" y="3395"/>
                <a:ext cx="723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altLang="ar-SA" sz="2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الانضباط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altLang="ar-SA" sz="2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الذاتي</a:t>
                </a:r>
                <a:endParaRPr lang="en-US" altLang="ar-SA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93206" name="Group 22"/>
            <p:cNvGrpSpPr>
              <a:grpSpLocks/>
            </p:cNvGrpSpPr>
            <p:nvPr/>
          </p:nvGrpSpPr>
          <p:grpSpPr bwMode="auto">
            <a:xfrm>
              <a:off x="3850" y="1968"/>
              <a:ext cx="720" cy="437"/>
              <a:chOff x="3850" y="1968"/>
              <a:chExt cx="720" cy="437"/>
            </a:xfrm>
          </p:grpSpPr>
          <p:grpSp>
            <p:nvGrpSpPr>
              <p:cNvPr id="93207" name="Group 23"/>
              <p:cNvGrpSpPr>
                <a:grpSpLocks/>
              </p:cNvGrpSpPr>
              <p:nvPr/>
            </p:nvGrpSpPr>
            <p:grpSpPr bwMode="auto">
              <a:xfrm>
                <a:off x="3850" y="1968"/>
                <a:ext cx="720" cy="437"/>
                <a:chOff x="1637" y="1920"/>
                <a:chExt cx="2810" cy="1680"/>
              </a:xfrm>
            </p:grpSpPr>
            <p:sp>
              <p:nvSpPr>
                <p:cNvPr id="93208" name="Oval 24"/>
                <p:cNvSpPr>
                  <a:spLocks noChangeArrowheads="1"/>
                </p:cNvSpPr>
                <p:nvPr/>
              </p:nvSpPr>
              <p:spPr bwMode="gray">
                <a:xfrm>
                  <a:off x="1637" y="1920"/>
                  <a:ext cx="281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7647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209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4C665F"/>
                    </a:solidFill>
                  </a:endParaRPr>
                </a:p>
              </p:txBody>
            </p:sp>
          </p:grpSp>
          <p:sp>
            <p:nvSpPr>
              <p:cNvPr id="93210" name="Text Box 26"/>
              <p:cNvSpPr txBox="1">
                <a:spLocks noChangeArrowheads="1"/>
              </p:cNvSpPr>
              <p:nvPr/>
            </p:nvSpPr>
            <p:spPr bwMode="gray">
              <a:xfrm>
                <a:off x="4020" y="2082"/>
                <a:ext cx="38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altLang="ar-SA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القيم</a:t>
                </a:r>
                <a:endParaRPr lang="en-US" altLang="ar-SA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93211" name="Group 27"/>
            <p:cNvGrpSpPr>
              <a:grpSpLocks/>
            </p:cNvGrpSpPr>
            <p:nvPr/>
          </p:nvGrpSpPr>
          <p:grpSpPr bwMode="auto">
            <a:xfrm>
              <a:off x="3456" y="3360"/>
              <a:ext cx="746" cy="392"/>
              <a:chOff x="3456" y="3339"/>
              <a:chExt cx="746" cy="392"/>
            </a:xfrm>
          </p:grpSpPr>
          <p:grpSp>
            <p:nvGrpSpPr>
              <p:cNvPr id="93212" name="Group 28"/>
              <p:cNvGrpSpPr>
                <a:grpSpLocks/>
              </p:cNvGrpSpPr>
              <p:nvPr/>
            </p:nvGrpSpPr>
            <p:grpSpPr bwMode="auto">
              <a:xfrm>
                <a:off x="3456" y="3339"/>
                <a:ext cx="746" cy="392"/>
                <a:chOff x="1625" y="1920"/>
                <a:chExt cx="3041" cy="1680"/>
              </a:xfrm>
            </p:grpSpPr>
            <p:sp>
              <p:nvSpPr>
                <p:cNvPr id="93213" name="Oval 29"/>
                <p:cNvSpPr>
                  <a:spLocks noChangeArrowheads="1"/>
                </p:cNvSpPr>
                <p:nvPr/>
              </p:nvSpPr>
              <p:spPr bwMode="gray">
                <a:xfrm>
                  <a:off x="1625" y="1920"/>
                  <a:ext cx="3041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4C665F"/>
                    </a:solidFill>
                  </a:endParaRPr>
                </a:p>
              </p:txBody>
            </p:sp>
            <p:sp>
              <p:nvSpPr>
                <p:cNvPr id="93214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4C665F"/>
                    </a:solidFill>
                  </a:endParaRPr>
                </a:p>
              </p:txBody>
            </p:sp>
          </p:grpSp>
          <p:sp>
            <p:nvSpPr>
              <p:cNvPr id="93215" name="Text Box 31"/>
              <p:cNvSpPr txBox="1">
                <a:spLocks noChangeArrowheads="1"/>
              </p:cNvSpPr>
              <p:nvPr/>
            </p:nvSpPr>
            <p:spPr bwMode="gray">
              <a:xfrm>
                <a:off x="3534" y="3384"/>
                <a:ext cx="61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altLang="ar-SA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العلاقات</a:t>
                </a:r>
                <a:endParaRPr lang="en-US" altLang="ar-SA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93216" name="Group 32"/>
            <p:cNvGrpSpPr>
              <a:grpSpLocks/>
            </p:cNvGrpSpPr>
            <p:nvPr/>
          </p:nvGrpSpPr>
          <p:grpSpPr bwMode="auto">
            <a:xfrm>
              <a:off x="1200" y="1968"/>
              <a:ext cx="727" cy="432"/>
              <a:chOff x="1200" y="1968"/>
              <a:chExt cx="727" cy="432"/>
            </a:xfrm>
          </p:grpSpPr>
          <p:grpSp>
            <p:nvGrpSpPr>
              <p:cNvPr id="93217" name="Group 33"/>
              <p:cNvGrpSpPr>
                <a:grpSpLocks/>
              </p:cNvGrpSpPr>
              <p:nvPr/>
            </p:nvGrpSpPr>
            <p:grpSpPr bwMode="auto">
              <a:xfrm>
                <a:off x="1200" y="1968"/>
                <a:ext cx="727" cy="432"/>
                <a:chOff x="896" y="1920"/>
                <a:chExt cx="2827" cy="1680"/>
              </a:xfrm>
            </p:grpSpPr>
            <p:sp>
              <p:nvSpPr>
                <p:cNvPr id="93218" name="Oval 34"/>
                <p:cNvSpPr>
                  <a:spLocks noChangeArrowheads="1"/>
                </p:cNvSpPr>
                <p:nvPr/>
              </p:nvSpPr>
              <p:spPr bwMode="gray">
                <a:xfrm>
                  <a:off x="896" y="1920"/>
                  <a:ext cx="2827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4C665F"/>
                    </a:solidFill>
                  </a:endParaRPr>
                </a:p>
              </p:txBody>
            </p:sp>
            <p:sp>
              <p:nvSpPr>
                <p:cNvPr id="93219" name="Freeform 35"/>
                <p:cNvSpPr>
                  <a:spLocks/>
                </p:cNvSpPr>
                <p:nvPr/>
              </p:nvSpPr>
              <p:spPr bwMode="gray">
                <a:xfrm>
                  <a:off x="2208" y="1949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4C665F"/>
                    </a:solidFill>
                  </a:endParaRPr>
                </a:p>
              </p:txBody>
            </p:sp>
          </p:grpSp>
          <p:sp>
            <p:nvSpPr>
              <p:cNvPr id="93220" name="Text Box 36"/>
              <p:cNvSpPr txBox="1">
                <a:spLocks noChangeArrowheads="1"/>
              </p:cNvSpPr>
              <p:nvPr/>
            </p:nvSpPr>
            <p:spPr bwMode="gray">
              <a:xfrm>
                <a:off x="1323" y="2028"/>
                <a:ext cx="43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altLang="ar-SA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القلب</a:t>
                </a:r>
                <a:endParaRPr lang="en-US" altLang="ar-SA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93221" name="Oval 37"/>
            <p:cNvSpPr>
              <a:spLocks noChangeArrowheads="1"/>
            </p:cNvSpPr>
            <p:nvPr/>
          </p:nvSpPr>
          <p:spPr bwMode="gray">
            <a:xfrm rot="18227093">
              <a:off x="3507" y="326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4C665F"/>
                </a:solidFill>
              </a:endParaRPr>
            </a:p>
          </p:txBody>
        </p:sp>
        <p:sp>
          <p:nvSpPr>
            <p:cNvPr id="93222" name="Oval 38"/>
            <p:cNvSpPr>
              <a:spLocks noChangeArrowheads="1"/>
            </p:cNvSpPr>
            <p:nvPr/>
          </p:nvSpPr>
          <p:spPr bwMode="gray">
            <a:xfrm rot="18227093">
              <a:off x="3411" y="3165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4C665F"/>
                </a:solidFill>
              </a:endParaRPr>
            </a:p>
          </p:txBody>
        </p:sp>
        <p:grpSp>
          <p:nvGrpSpPr>
            <p:cNvPr id="93223" name="Group 39"/>
            <p:cNvGrpSpPr>
              <a:grpSpLocks/>
            </p:cNvGrpSpPr>
            <p:nvPr/>
          </p:nvGrpSpPr>
          <p:grpSpPr bwMode="auto">
            <a:xfrm>
              <a:off x="1968" y="2256"/>
              <a:ext cx="231" cy="130"/>
              <a:chOff x="2016" y="2304"/>
              <a:chExt cx="231" cy="130"/>
            </a:xfrm>
          </p:grpSpPr>
          <p:sp>
            <p:nvSpPr>
              <p:cNvPr id="93224" name="Oval 40"/>
              <p:cNvSpPr>
                <a:spLocks noChangeArrowheads="1"/>
              </p:cNvSpPr>
              <p:nvPr/>
            </p:nvSpPr>
            <p:spPr bwMode="gray">
              <a:xfrm rot="18227093">
                <a:off x="2019" y="230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4C665F"/>
                  </a:solidFill>
                </a:endParaRPr>
              </a:p>
            </p:txBody>
          </p:sp>
          <p:sp>
            <p:nvSpPr>
              <p:cNvPr id="93225" name="Oval 41"/>
              <p:cNvSpPr>
                <a:spLocks noChangeArrowheads="1"/>
              </p:cNvSpPr>
              <p:nvPr/>
            </p:nvSpPr>
            <p:spPr bwMode="gray">
              <a:xfrm rot="18227093">
                <a:off x="2163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4C665F"/>
                  </a:solidFill>
                </a:endParaRPr>
              </a:p>
            </p:txBody>
          </p:sp>
        </p:grpSp>
        <p:grpSp>
          <p:nvGrpSpPr>
            <p:cNvPr id="93226" name="Group 42"/>
            <p:cNvGrpSpPr>
              <a:grpSpLocks/>
            </p:cNvGrpSpPr>
            <p:nvPr/>
          </p:nvGrpSpPr>
          <p:grpSpPr bwMode="auto">
            <a:xfrm>
              <a:off x="2832" y="1612"/>
              <a:ext cx="87" cy="260"/>
              <a:chOff x="2832" y="1612"/>
              <a:chExt cx="87" cy="260"/>
            </a:xfrm>
          </p:grpSpPr>
          <p:sp>
            <p:nvSpPr>
              <p:cNvPr id="93227" name="Oval 43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4C665F"/>
                  </a:solidFill>
                </a:endParaRPr>
              </a:p>
            </p:txBody>
          </p:sp>
          <p:sp>
            <p:nvSpPr>
              <p:cNvPr id="93228" name="Oval 44"/>
              <p:cNvSpPr>
                <a:spLocks noChangeArrowheads="1"/>
              </p:cNvSpPr>
              <p:nvPr/>
            </p:nvSpPr>
            <p:spPr bwMode="gray">
              <a:xfrm rot="18227093">
                <a:off x="2835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4C665F"/>
                  </a:solidFill>
                </a:endParaRPr>
              </a:p>
            </p:txBody>
          </p:sp>
        </p:grpSp>
        <p:sp>
          <p:nvSpPr>
            <p:cNvPr id="93229" name="Oval 45"/>
            <p:cNvSpPr>
              <a:spLocks noChangeArrowheads="1"/>
            </p:cNvSpPr>
            <p:nvPr/>
          </p:nvSpPr>
          <p:spPr bwMode="gray">
            <a:xfrm rot="18227093">
              <a:off x="3759" y="227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4C665F"/>
                </a:solidFill>
              </a:endParaRPr>
            </a:p>
          </p:txBody>
        </p:sp>
        <p:sp>
          <p:nvSpPr>
            <p:cNvPr id="93230" name="Oval 46"/>
            <p:cNvSpPr>
              <a:spLocks noChangeArrowheads="1"/>
            </p:cNvSpPr>
            <p:nvPr/>
          </p:nvSpPr>
          <p:spPr bwMode="gray">
            <a:xfrm rot="18227093">
              <a:off x="3603" y="2349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4C665F"/>
                </a:solidFill>
              </a:endParaRPr>
            </a:p>
          </p:txBody>
        </p:sp>
        <p:sp>
          <p:nvSpPr>
            <p:cNvPr id="93231" name="Text Box 47"/>
            <p:cNvSpPr txBox="1">
              <a:spLocks noChangeArrowheads="1"/>
            </p:cNvSpPr>
            <p:nvPr/>
          </p:nvSpPr>
          <p:spPr bwMode="auto">
            <a:xfrm>
              <a:off x="147" y="2064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b="1" dirty="0" smtClean="0">
                  <a:solidFill>
                    <a:srgbClr val="000000"/>
                  </a:solidFill>
                </a:rPr>
                <a:t>الرحمة / التعاطف</a:t>
              </a:r>
              <a:endParaRPr lang="en-US" altLang="ar-SA" b="1" dirty="0">
                <a:solidFill>
                  <a:srgbClr val="000000"/>
                </a:solidFill>
              </a:endParaRPr>
            </a:p>
          </p:txBody>
        </p:sp>
        <p:sp>
          <p:nvSpPr>
            <p:cNvPr id="93232" name="Text Box 48"/>
            <p:cNvSpPr txBox="1">
              <a:spLocks noChangeArrowheads="1"/>
            </p:cNvSpPr>
            <p:nvPr/>
          </p:nvSpPr>
          <p:spPr bwMode="auto">
            <a:xfrm>
              <a:off x="2256" y="873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b="1" dirty="0" smtClean="0">
                  <a:solidFill>
                    <a:srgbClr val="000000"/>
                  </a:solidFill>
                </a:rPr>
                <a:t>الصبر </a:t>
              </a:r>
              <a:endParaRPr lang="en-US" altLang="ar-SA" b="1" dirty="0">
                <a:solidFill>
                  <a:srgbClr val="000000"/>
                </a:solidFill>
              </a:endParaRPr>
            </a:p>
          </p:txBody>
        </p:sp>
        <p:sp>
          <p:nvSpPr>
            <p:cNvPr id="93233" name="Text Box 49"/>
            <p:cNvSpPr txBox="1">
              <a:spLocks noChangeArrowheads="1"/>
            </p:cNvSpPr>
            <p:nvPr/>
          </p:nvSpPr>
          <p:spPr bwMode="auto">
            <a:xfrm>
              <a:off x="4267" y="2066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b="1" dirty="0" smtClean="0">
                  <a:solidFill>
                    <a:srgbClr val="000000"/>
                  </a:solidFill>
                </a:rPr>
                <a:t>السلوك </a:t>
              </a:r>
              <a:endParaRPr lang="en-US" altLang="ar-SA" b="1" dirty="0">
                <a:solidFill>
                  <a:srgbClr val="000000"/>
                </a:solidFill>
              </a:endParaRPr>
            </a:p>
          </p:txBody>
        </p:sp>
        <p:sp>
          <p:nvSpPr>
            <p:cNvPr id="93234" name="Text Box 50"/>
            <p:cNvSpPr txBox="1">
              <a:spLocks noChangeArrowheads="1"/>
            </p:cNvSpPr>
            <p:nvPr/>
          </p:nvSpPr>
          <p:spPr bwMode="auto">
            <a:xfrm>
              <a:off x="528" y="3504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b="1" dirty="0" smtClean="0">
                  <a:solidFill>
                    <a:srgbClr val="000000"/>
                  </a:solidFill>
                </a:rPr>
                <a:t>الاتساق / التكامل </a:t>
              </a:r>
              <a:endParaRPr lang="en-US" altLang="ar-SA" b="1" dirty="0">
                <a:solidFill>
                  <a:srgbClr val="000000"/>
                </a:solidFill>
              </a:endParaRPr>
            </a:p>
          </p:txBody>
        </p:sp>
        <p:sp>
          <p:nvSpPr>
            <p:cNvPr id="93235" name="Text Box 51"/>
            <p:cNvSpPr txBox="1">
              <a:spLocks noChangeArrowheads="1"/>
            </p:cNvSpPr>
            <p:nvPr/>
          </p:nvSpPr>
          <p:spPr bwMode="auto">
            <a:xfrm>
              <a:off x="3984" y="3504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b="1" dirty="0" smtClean="0">
                  <a:solidFill>
                    <a:srgbClr val="000000"/>
                  </a:solidFill>
                </a:rPr>
                <a:t>الترابط</a:t>
              </a:r>
              <a:endParaRPr lang="en-US" altLang="ar-SA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1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40" y="386369"/>
            <a:ext cx="5023485" cy="5974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96147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lobalconnections.org.uk/sites/newgc.localhost/files/images/mission-net/gifting-questionnair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650" y="2943359"/>
            <a:ext cx="2914650" cy="210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03400" y="3892072"/>
            <a:ext cx="5638800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600" b="1" dirty="0">
                <a:solidFill>
                  <a:srgbClr val="0E7054"/>
                </a:solidFill>
              </a:rPr>
              <a:t>لماذا تناسب القيادة الأصيلة أوقات التغيير بالذات؟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712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600" y="2954655"/>
            <a:ext cx="4077575" cy="17697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25913" y="1605653"/>
            <a:ext cx="78149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4400" b="1" dirty="0">
                <a:solidFill>
                  <a:srgbClr val="247394"/>
                </a:solidFill>
              </a:rPr>
              <a:t>لماذا</a:t>
            </a:r>
            <a:r>
              <a:rPr lang="ar-SA" sz="4400" b="1" dirty="0">
                <a:solidFill>
                  <a:srgbClr val="FF0000"/>
                </a:solidFill>
              </a:rPr>
              <a:t> القيادة </a:t>
            </a:r>
            <a:r>
              <a:rPr lang="ar-SA" sz="4400" b="1" dirty="0" smtClean="0">
                <a:solidFill>
                  <a:srgbClr val="FF0000"/>
                </a:solidFill>
              </a:rPr>
              <a:t>الأصيلة </a:t>
            </a:r>
            <a:r>
              <a:rPr lang="ar-SA" sz="4400" b="1" dirty="0">
                <a:solidFill>
                  <a:srgbClr val="FF0000"/>
                </a:solidFill>
              </a:rPr>
              <a:t>تناسب أوقات </a:t>
            </a:r>
            <a:r>
              <a:rPr lang="ar-SA" sz="4400" b="1" dirty="0" smtClean="0">
                <a:solidFill>
                  <a:srgbClr val="FF0000"/>
                </a:solidFill>
              </a:rPr>
              <a:t>التغيير؟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919832"/>
              </p:ext>
            </p:extLst>
          </p:nvPr>
        </p:nvGraphicFramePr>
        <p:xfrm>
          <a:off x="848215" y="809429"/>
          <a:ext cx="7993931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97" y="1007146"/>
            <a:ext cx="2914022" cy="486236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903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lobalconnections.org.uk/sites/newgc.localhost/files/images/mission-net/gifting-questionnair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650" y="2943359"/>
            <a:ext cx="2914650" cy="210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03400" y="3892072"/>
            <a:ext cx="5638800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600" b="1" dirty="0" smtClean="0">
                <a:solidFill>
                  <a:srgbClr val="0E7054"/>
                </a:solidFill>
              </a:rPr>
              <a:t>مقدمة</a:t>
            </a:r>
            <a:endParaRPr lang="ar-SA" sz="3600" b="1" dirty="0">
              <a:solidFill>
                <a:srgbClr val="0E705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9379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lobalconnections.org.uk/sites/newgc.localhost/files/images/mission-net/gifting-questionnair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650" y="2943359"/>
            <a:ext cx="2914650" cy="210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3000" y="3866672"/>
            <a:ext cx="4732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600" b="1" dirty="0">
                <a:solidFill>
                  <a:srgbClr val="0E7054"/>
                </a:solidFill>
              </a:rPr>
              <a:t>كيف يعمل القائد الأصيل في وقت التغيير؟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025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7322" y="1605653"/>
            <a:ext cx="7592143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4400" b="1" dirty="0">
                <a:solidFill>
                  <a:schemeClr val="accent1">
                    <a:lumMod val="75000"/>
                  </a:schemeClr>
                </a:solidFill>
              </a:rPr>
              <a:t>كيف </a:t>
            </a:r>
            <a:r>
              <a:rPr lang="ar-SA" sz="4400" b="1" dirty="0">
                <a:solidFill>
                  <a:srgbClr val="FF0000"/>
                </a:solidFill>
              </a:rPr>
              <a:t>يعمل القائد الأصيل في وقت التغيير؟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218" y="3393505"/>
            <a:ext cx="1247775" cy="1209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3393" y="3156630"/>
            <a:ext cx="2501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800" b="1" i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L-Mohanad Bold" pitchFamily="2" charset="-78"/>
              </a:rPr>
              <a:t>كيف</a:t>
            </a:r>
            <a:endParaRPr lang="en-US" sz="8800" b="1" i="1" dirty="0">
              <a:solidFill>
                <a:schemeClr val="accent1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72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91814" y="1396913"/>
            <a:ext cx="2727862" cy="747757"/>
            <a:chOff x="5854799" y="893000"/>
            <a:chExt cx="2727862" cy="7477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5854799" y="893000"/>
              <a:ext cx="2727862" cy="747757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5876700" y="914901"/>
              <a:ext cx="2684060" cy="7039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600" b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dvertisingLight" pitchFamily="2" charset="-78"/>
                </a:rPr>
                <a:t>تحريك التغيير</a:t>
              </a:r>
              <a:endParaRPr lang="ar-SA" sz="1600" b="1" dirty="0">
                <a:solidFill>
                  <a:srgbClr val="FFFFFF"/>
                </a:solidFill>
                <a:cs typeface="AdvertisingLight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513715" y="4030012"/>
            <a:ext cx="2727862" cy="747757"/>
            <a:chOff x="5415456" y="861993"/>
            <a:chExt cx="2727862" cy="7477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Rounded Rectangle 15"/>
            <p:cNvSpPr/>
            <p:nvPr/>
          </p:nvSpPr>
          <p:spPr>
            <a:xfrm>
              <a:off x="5415456" y="861993"/>
              <a:ext cx="2727862" cy="747757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5459258" y="893000"/>
              <a:ext cx="2684060" cy="7039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600" b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dvertisingLight" pitchFamily="2" charset="-78"/>
                </a:rPr>
                <a:t>إظهار التفاؤل </a:t>
              </a:r>
              <a:endParaRPr lang="ar-SA" sz="1600" b="1" dirty="0">
                <a:solidFill>
                  <a:srgbClr val="FFFFFF"/>
                </a:solidFill>
                <a:cs typeface="AdvertisingLight" pitchFamily="2" charset="-78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8491814" y="3177546"/>
            <a:ext cx="2727862" cy="747757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accent1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5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rtl="1"/>
            <a:endParaRPr lang="ar-SA" sz="16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cs typeface="AdvertisingLight" pitchFamily="2" charset="-78"/>
            </a:endParaRPr>
          </a:p>
          <a:p>
            <a:pPr algn="ctr" rtl="1"/>
            <a:r>
              <a:rPr lang="ar-SA" sz="16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AdvertisingLight" pitchFamily="2" charset="-78"/>
              </a:rPr>
              <a:t>الصلابة </a:t>
            </a:r>
            <a:endParaRPr lang="ar-SA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cs typeface="AdvertisingLight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484145" y="2244796"/>
            <a:ext cx="2727862" cy="747757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accent1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5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rtl="1"/>
            <a:r>
              <a:rPr lang="ar-SA" sz="16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AdvertisingLight" pitchFamily="2" charset="-78"/>
              </a:rPr>
              <a:t>الالحاح على السرعة في احداث التغيير</a:t>
            </a:r>
            <a:endParaRPr lang="ar-SA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cs typeface="AdvertisingLight" pitchFamily="2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480863" y="4935351"/>
            <a:ext cx="2749763" cy="747757"/>
            <a:chOff x="5832898" y="2555157"/>
            <a:chExt cx="2749763" cy="7477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Rounded Rectangle 27"/>
            <p:cNvSpPr/>
            <p:nvPr/>
          </p:nvSpPr>
          <p:spPr>
            <a:xfrm>
              <a:off x="5854799" y="2555157"/>
              <a:ext cx="2727862" cy="747757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5832898" y="2598379"/>
              <a:ext cx="2684060" cy="7039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600" b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dvertisingLight" pitchFamily="2" charset="-78"/>
                </a:rPr>
                <a:t>الاعتماد على النفس </a:t>
              </a:r>
              <a:endParaRPr lang="ar-SA" sz="1600" b="1" dirty="0">
                <a:solidFill>
                  <a:srgbClr val="FFFFFF"/>
                </a:solidFill>
                <a:cs typeface="AdvertisingLight" pitchFamily="2" charset="-7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24453" y="2287146"/>
            <a:ext cx="2727862" cy="747757"/>
            <a:chOff x="5854799" y="893000"/>
            <a:chExt cx="2727862" cy="7477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Rounded Rectangle 30"/>
            <p:cNvSpPr/>
            <p:nvPr/>
          </p:nvSpPr>
          <p:spPr>
            <a:xfrm>
              <a:off x="5854799" y="893000"/>
              <a:ext cx="2727862" cy="747757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5876700" y="914901"/>
              <a:ext cx="2684060" cy="7039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600" b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dvertisingLight" pitchFamily="2" charset="-78"/>
                </a:rPr>
                <a:t>الصبر الواقعي </a:t>
              </a:r>
              <a:endParaRPr lang="ar-SA" sz="1600" b="1" dirty="0">
                <a:solidFill>
                  <a:srgbClr val="FFFFFF"/>
                </a:solidFill>
                <a:cs typeface="AdvertisingLight" pitchFamily="2" charset="-7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469913" y="5807356"/>
            <a:ext cx="2727862" cy="747757"/>
            <a:chOff x="5427169" y="925049"/>
            <a:chExt cx="2727862" cy="7477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Rounded Rectangle 33"/>
            <p:cNvSpPr/>
            <p:nvPr/>
          </p:nvSpPr>
          <p:spPr>
            <a:xfrm>
              <a:off x="5427169" y="925049"/>
              <a:ext cx="2727862" cy="747757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5460020" y="936802"/>
              <a:ext cx="2684060" cy="7039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600" b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dvertisingLight" pitchFamily="2" charset="-78"/>
                </a:rPr>
                <a:t>الاعتماد على الخبرات السابقة</a:t>
              </a:r>
              <a:endParaRPr lang="ar-SA" sz="1600" b="1" dirty="0">
                <a:solidFill>
                  <a:srgbClr val="FFFFFF"/>
                </a:solidFill>
                <a:cs typeface="AdvertisingLight" pitchFamily="2" charset="-78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932529" y="5529936"/>
            <a:ext cx="2727862" cy="747757"/>
            <a:chOff x="5854799" y="893000"/>
            <a:chExt cx="2727862" cy="7477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0" name="Rounded Rectangle 39"/>
            <p:cNvSpPr/>
            <p:nvPr/>
          </p:nvSpPr>
          <p:spPr>
            <a:xfrm>
              <a:off x="5854799" y="893000"/>
              <a:ext cx="2727862" cy="747757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ounded Rectangle 4"/>
            <p:cNvSpPr/>
            <p:nvPr/>
          </p:nvSpPr>
          <p:spPr>
            <a:xfrm>
              <a:off x="5876700" y="914901"/>
              <a:ext cx="2684060" cy="7039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600" b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dvertisingLight" pitchFamily="2" charset="-78"/>
                </a:rPr>
                <a:t>الثقة بالأخرين </a:t>
              </a:r>
              <a:endParaRPr lang="ar-SA" sz="1600" b="1" dirty="0">
                <a:solidFill>
                  <a:srgbClr val="FFFFFF"/>
                </a:solidFill>
                <a:cs typeface="AdvertisingLight" pitchFamily="2" charset="-78"/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438099" y="4386416"/>
            <a:ext cx="2727862" cy="747757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accent1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5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rtl="1"/>
            <a:endParaRPr lang="ar-SA" sz="16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cs typeface="AdvertisingLight" pitchFamily="2" charset="-78"/>
            </a:endParaRPr>
          </a:p>
          <a:p>
            <a:pPr algn="ctr" rtl="1"/>
            <a:r>
              <a:rPr lang="ar-SA" sz="16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AdvertisingLight" pitchFamily="2" charset="-78"/>
              </a:rPr>
              <a:t>مفارقة المألوف </a:t>
            </a:r>
            <a:endParaRPr lang="ar-SA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cs typeface="AdvertisingLight" pitchFamily="2" charset="-78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296460" y="4108935"/>
            <a:ext cx="10101184" cy="1030656"/>
            <a:chOff x="-1540424" y="588200"/>
            <a:chExt cx="10101184" cy="10306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6" name="Rounded Rectangle 45"/>
            <p:cNvSpPr/>
            <p:nvPr/>
          </p:nvSpPr>
          <p:spPr>
            <a:xfrm>
              <a:off x="-1540424" y="588200"/>
              <a:ext cx="2727862" cy="747757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rtl="1"/>
              <a:endParaRPr lang="ar-SA" sz="16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AdvertisingLight" pitchFamily="2" charset="-78"/>
              </a:endParaRPr>
            </a:p>
            <a:p>
              <a:pPr algn="ctr" rtl="1"/>
              <a:r>
                <a:rPr lang="ar-SA" sz="1600" b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dvertisingLight" pitchFamily="2" charset="-78"/>
                </a:rPr>
                <a:t>الواقعية والصراحة </a:t>
              </a:r>
              <a:endParaRPr lang="ar-SA" sz="16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AdvertisingLight" pitchFamily="2" charset="-78"/>
              </a:endParaRPr>
            </a:p>
          </p:txBody>
        </p:sp>
        <p:sp>
          <p:nvSpPr>
            <p:cNvPr id="47" name="Rounded Rectangle 4"/>
            <p:cNvSpPr/>
            <p:nvPr/>
          </p:nvSpPr>
          <p:spPr>
            <a:xfrm>
              <a:off x="5876700" y="914901"/>
              <a:ext cx="2684060" cy="7039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1600" b="1" dirty="0">
                <a:solidFill>
                  <a:srgbClr val="FFFFFF"/>
                </a:solidFill>
                <a:cs typeface="AdvertisingLight" pitchFamily="2" charset="-78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18492" y="3134684"/>
            <a:ext cx="11617515" cy="2113931"/>
            <a:chOff x="-3056755" y="-495075"/>
            <a:chExt cx="11617515" cy="211393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9" name="Rounded Rectangle 48"/>
            <p:cNvSpPr/>
            <p:nvPr/>
          </p:nvSpPr>
          <p:spPr>
            <a:xfrm>
              <a:off x="-3056755" y="-495075"/>
              <a:ext cx="2727862" cy="747757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rtl="1"/>
              <a:endParaRPr lang="ar-SA" sz="16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AdvertisingLight" pitchFamily="2" charset="-78"/>
              </a:endParaRPr>
            </a:p>
            <a:p>
              <a:pPr algn="ctr" rtl="1"/>
              <a:r>
                <a:rPr lang="ar-SA" sz="1600" b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dvertisingLight" pitchFamily="2" charset="-78"/>
                </a:rPr>
                <a:t>التعاطف </a:t>
              </a:r>
              <a:endParaRPr lang="ar-SA" sz="16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AdvertisingLight" pitchFamily="2" charset="-78"/>
              </a:endParaRPr>
            </a:p>
          </p:txBody>
        </p:sp>
        <p:sp>
          <p:nvSpPr>
            <p:cNvPr id="50" name="Rounded Rectangle 4"/>
            <p:cNvSpPr/>
            <p:nvPr/>
          </p:nvSpPr>
          <p:spPr>
            <a:xfrm>
              <a:off x="5876700" y="914901"/>
              <a:ext cx="2684060" cy="7039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1600" b="1" dirty="0">
                <a:solidFill>
                  <a:srgbClr val="FFFFFF"/>
                </a:solidFill>
                <a:cs typeface="AdvertisingLight" pitchFamily="2" charset="-78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29685" y="1509073"/>
            <a:ext cx="2727862" cy="747757"/>
            <a:chOff x="5854799" y="893000"/>
            <a:chExt cx="2727862" cy="7477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2" name="Rounded Rectangle 51"/>
            <p:cNvSpPr/>
            <p:nvPr/>
          </p:nvSpPr>
          <p:spPr>
            <a:xfrm>
              <a:off x="5854799" y="893000"/>
              <a:ext cx="2727862" cy="747757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Rounded Rectangle 4"/>
            <p:cNvSpPr/>
            <p:nvPr/>
          </p:nvSpPr>
          <p:spPr>
            <a:xfrm>
              <a:off x="5876700" y="914901"/>
              <a:ext cx="2684060" cy="7039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600" b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dvertisingLight" pitchFamily="2" charset="-78"/>
                </a:rPr>
                <a:t>التكيف الشعوري مع التغيير</a:t>
              </a:r>
              <a:endParaRPr lang="ar-SA" sz="1600" b="1" dirty="0">
                <a:solidFill>
                  <a:srgbClr val="FFFFFF"/>
                </a:solidFill>
                <a:cs typeface="AdvertisingLight" pitchFamily="2" charset="-78"/>
              </a:endParaRPr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>
          <a:xfrm>
            <a:off x="1207200" y="11978"/>
            <a:ext cx="10160000" cy="693361"/>
          </a:xfrm>
          <a:prstGeom prst="rect">
            <a:avLst/>
          </a:prstGeom>
        </p:spPr>
        <p:txBody>
          <a:bodyPr/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Low">
              <a:lnSpc>
                <a:spcPct val="150000"/>
              </a:lnSpc>
            </a:pP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026824" y="406275"/>
            <a:ext cx="10160000" cy="558102"/>
          </a:xfrm>
          <a:prstGeom prst="rect">
            <a:avLst/>
          </a:prstGeom>
        </p:spPr>
        <p:txBody>
          <a:bodyPr/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ar-SA" sz="4000" b="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المهارات </a:t>
            </a:r>
            <a:r>
              <a:rPr lang="ar-SA" sz="4000" b="0" dirty="0" smtClean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الاثني </a:t>
            </a:r>
            <a:r>
              <a:rPr lang="ar-SA" sz="4000" b="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عشر للقائد الأصيل في أوقات التغيير</a:t>
            </a:r>
          </a:p>
        </p:txBody>
      </p:sp>
    </p:spTree>
    <p:extLst>
      <p:ext uri="{BB962C8B-B14F-4D97-AF65-F5344CB8AC3E}">
        <p14:creationId xmlns:p14="http://schemas.microsoft.com/office/powerpoint/2010/main" val="37519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818714" y="1171488"/>
            <a:ext cx="2727862" cy="747757"/>
            <a:chOff x="5854799" y="893000"/>
            <a:chExt cx="2727862" cy="7477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5854799" y="893000"/>
              <a:ext cx="2727862" cy="747757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5876700" y="914901"/>
              <a:ext cx="2684060" cy="7039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600" b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dvertisingLight" pitchFamily="2" charset="-78"/>
                </a:rPr>
                <a:t>تحريك التغيير</a:t>
              </a:r>
              <a:endParaRPr lang="ar-SA" sz="1600" b="1" dirty="0">
                <a:solidFill>
                  <a:srgbClr val="FFFFFF"/>
                </a:solidFill>
                <a:cs typeface="AdvertisingLight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21565" y="3823637"/>
            <a:ext cx="2727862" cy="747757"/>
            <a:chOff x="5415456" y="861993"/>
            <a:chExt cx="2727862" cy="7477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Rounded Rectangle 15"/>
            <p:cNvSpPr/>
            <p:nvPr/>
          </p:nvSpPr>
          <p:spPr>
            <a:xfrm>
              <a:off x="5415456" y="861993"/>
              <a:ext cx="2727862" cy="747757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5459258" y="893000"/>
              <a:ext cx="2684060" cy="7039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600" b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dvertisingLight" pitchFamily="2" charset="-78"/>
                </a:rPr>
                <a:t>إظهار التفاؤل </a:t>
              </a:r>
              <a:endParaRPr lang="ar-SA" sz="1600" b="1" dirty="0">
                <a:solidFill>
                  <a:srgbClr val="FFFFFF"/>
                </a:solidFill>
                <a:cs typeface="AdvertisingLight" pitchFamily="2" charset="-78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7818714" y="2952121"/>
            <a:ext cx="2727862" cy="747757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accent1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5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rtl="1"/>
            <a:endParaRPr lang="ar-SA" sz="16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cs typeface="AdvertisingLight" pitchFamily="2" charset="-78"/>
            </a:endParaRPr>
          </a:p>
          <a:p>
            <a:pPr algn="ctr" rtl="1"/>
            <a:r>
              <a:rPr lang="ar-SA" sz="16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AdvertisingLight" pitchFamily="2" charset="-78"/>
              </a:rPr>
              <a:t>الصلابة </a:t>
            </a:r>
            <a:endParaRPr lang="ar-SA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cs typeface="AdvertisingLight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811045" y="2076521"/>
            <a:ext cx="2727862" cy="747757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accent1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5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rtl="1"/>
            <a:r>
              <a:rPr lang="ar-SA" sz="16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AdvertisingLight" pitchFamily="2" charset="-78"/>
              </a:rPr>
              <a:t>الالحاح على السرعة في احداث التغيير</a:t>
            </a:r>
            <a:endParaRPr lang="ar-SA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cs typeface="AdvertisingLight" pitchFamily="2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807763" y="4632498"/>
            <a:ext cx="2749763" cy="825185"/>
            <a:chOff x="5832898" y="2477729"/>
            <a:chExt cx="2749763" cy="82518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Rounded Rectangle 27"/>
            <p:cNvSpPr/>
            <p:nvPr/>
          </p:nvSpPr>
          <p:spPr>
            <a:xfrm>
              <a:off x="5854799" y="2555157"/>
              <a:ext cx="2727862" cy="747757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5832898" y="2477729"/>
              <a:ext cx="2684060" cy="7039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600" b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dvertisingLight" pitchFamily="2" charset="-78"/>
                </a:rPr>
                <a:t>الاعتماد على النفس </a:t>
              </a:r>
              <a:endParaRPr lang="ar-SA" sz="1600" b="1" dirty="0">
                <a:solidFill>
                  <a:srgbClr val="FFFFFF"/>
                </a:solidFill>
                <a:cs typeface="AdvertisingLight" pitchFamily="2" charset="-7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68570" y="1970498"/>
            <a:ext cx="2727862" cy="747757"/>
            <a:chOff x="5854799" y="893000"/>
            <a:chExt cx="2727862" cy="7477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Rounded Rectangle 30"/>
            <p:cNvSpPr/>
            <p:nvPr/>
          </p:nvSpPr>
          <p:spPr>
            <a:xfrm>
              <a:off x="5854799" y="893000"/>
              <a:ext cx="2727862" cy="747757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5876700" y="914901"/>
              <a:ext cx="2684060" cy="7039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600" b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dvertisingLight" pitchFamily="2" charset="-78"/>
                </a:rPr>
                <a:t>الصبر الواقعي </a:t>
              </a:r>
              <a:endParaRPr lang="ar-SA" sz="1600" b="1" dirty="0">
                <a:solidFill>
                  <a:srgbClr val="FFFFFF"/>
                </a:solidFill>
                <a:cs typeface="AdvertisingLight" pitchFamily="2" charset="-7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15863" y="5581931"/>
            <a:ext cx="2727862" cy="747757"/>
            <a:chOff x="5427169" y="925049"/>
            <a:chExt cx="2727862" cy="7477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Rounded Rectangle 33"/>
            <p:cNvSpPr/>
            <p:nvPr/>
          </p:nvSpPr>
          <p:spPr>
            <a:xfrm>
              <a:off x="5427169" y="925049"/>
              <a:ext cx="2727862" cy="747757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5460020" y="936802"/>
              <a:ext cx="2684060" cy="7039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600" b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dvertisingLight" pitchFamily="2" charset="-78"/>
                </a:rPr>
                <a:t>الاعتماد على الخبرات السابقة</a:t>
              </a:r>
              <a:endParaRPr lang="ar-SA" sz="1600" b="1" dirty="0">
                <a:solidFill>
                  <a:srgbClr val="FFFFFF"/>
                </a:solidFill>
                <a:cs typeface="AdvertisingLight" pitchFamily="2" charset="-78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746471" y="4625312"/>
            <a:ext cx="2727862" cy="747757"/>
            <a:chOff x="5854799" y="893000"/>
            <a:chExt cx="2727862" cy="7477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0" name="Rounded Rectangle 39"/>
            <p:cNvSpPr/>
            <p:nvPr/>
          </p:nvSpPr>
          <p:spPr>
            <a:xfrm>
              <a:off x="5854799" y="893000"/>
              <a:ext cx="2727862" cy="747757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ounded Rectangle 4"/>
            <p:cNvSpPr/>
            <p:nvPr/>
          </p:nvSpPr>
          <p:spPr>
            <a:xfrm>
              <a:off x="5876700" y="914901"/>
              <a:ext cx="2684060" cy="7039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600" b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dvertisingLight" pitchFamily="2" charset="-78"/>
                </a:rPr>
                <a:t>الثقة بالأخرين </a:t>
              </a:r>
              <a:endParaRPr lang="ar-SA" sz="1600" b="1" dirty="0">
                <a:solidFill>
                  <a:srgbClr val="FFFFFF"/>
                </a:solidFill>
                <a:cs typeface="AdvertisingLight" pitchFamily="2" charset="-78"/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1749322" y="5516441"/>
            <a:ext cx="2727862" cy="747757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accent1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5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rtl="1"/>
            <a:endParaRPr lang="ar-SA" sz="16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cs typeface="AdvertisingLight" pitchFamily="2" charset="-78"/>
            </a:endParaRPr>
          </a:p>
          <a:p>
            <a:pPr algn="ctr" rtl="1"/>
            <a:r>
              <a:rPr lang="ar-SA" sz="16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AdvertisingLight" pitchFamily="2" charset="-78"/>
              </a:rPr>
              <a:t>مفارقة المألوف </a:t>
            </a:r>
            <a:endParaRPr lang="ar-SA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cs typeface="AdvertisingLight" pitchFamily="2" charset="-78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746471" y="3715133"/>
            <a:ext cx="10120234" cy="1011606"/>
            <a:chOff x="-1559474" y="607250"/>
            <a:chExt cx="10120234" cy="101160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6" name="Rounded Rectangle 45"/>
            <p:cNvSpPr/>
            <p:nvPr/>
          </p:nvSpPr>
          <p:spPr>
            <a:xfrm>
              <a:off x="-1559474" y="607250"/>
              <a:ext cx="2727862" cy="747757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rtl="1"/>
              <a:endParaRPr lang="ar-SA" sz="16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AdvertisingLight" pitchFamily="2" charset="-78"/>
              </a:endParaRPr>
            </a:p>
            <a:p>
              <a:pPr algn="ctr" rtl="1"/>
              <a:r>
                <a:rPr lang="ar-SA" sz="1600" b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dvertisingLight" pitchFamily="2" charset="-78"/>
                </a:rPr>
                <a:t>الواقعية والصراحة </a:t>
              </a:r>
              <a:endParaRPr lang="ar-SA" sz="16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AdvertisingLight" pitchFamily="2" charset="-78"/>
              </a:endParaRPr>
            </a:p>
          </p:txBody>
        </p:sp>
        <p:sp>
          <p:nvSpPr>
            <p:cNvPr id="47" name="Rounded Rectangle 4"/>
            <p:cNvSpPr/>
            <p:nvPr/>
          </p:nvSpPr>
          <p:spPr>
            <a:xfrm>
              <a:off x="5876700" y="914901"/>
              <a:ext cx="2684060" cy="7039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1600" b="1" dirty="0">
                <a:solidFill>
                  <a:srgbClr val="FFFFFF"/>
                </a:solidFill>
                <a:cs typeface="AdvertisingLight" pitchFamily="2" charset="-78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755996" y="2847578"/>
            <a:ext cx="10306911" cy="2175612"/>
            <a:chOff x="-1746151" y="-556756"/>
            <a:chExt cx="10306911" cy="217561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9" name="Rounded Rectangle 48"/>
            <p:cNvSpPr/>
            <p:nvPr/>
          </p:nvSpPr>
          <p:spPr>
            <a:xfrm>
              <a:off x="-1746151" y="-556756"/>
              <a:ext cx="2727862" cy="747757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rtl="1"/>
              <a:endParaRPr lang="ar-SA" sz="16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AdvertisingLight" pitchFamily="2" charset="-78"/>
              </a:endParaRPr>
            </a:p>
            <a:p>
              <a:pPr algn="ctr" rtl="1"/>
              <a:r>
                <a:rPr lang="ar-SA" sz="1600" b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dvertisingLight" pitchFamily="2" charset="-78"/>
                </a:rPr>
                <a:t>التعاطف </a:t>
              </a:r>
              <a:endParaRPr lang="ar-SA" sz="16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cs typeface="AdvertisingLight" pitchFamily="2" charset="-78"/>
              </a:endParaRPr>
            </a:p>
          </p:txBody>
        </p:sp>
        <p:sp>
          <p:nvSpPr>
            <p:cNvPr id="50" name="Rounded Rectangle 4"/>
            <p:cNvSpPr/>
            <p:nvPr/>
          </p:nvSpPr>
          <p:spPr>
            <a:xfrm>
              <a:off x="5876700" y="914901"/>
              <a:ext cx="2684060" cy="7039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1600" b="1" dirty="0">
                <a:solidFill>
                  <a:srgbClr val="FFFFFF"/>
                </a:solidFill>
                <a:cs typeface="AdvertisingLight" pitchFamily="2" charset="-78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787422" y="1114053"/>
            <a:ext cx="2727862" cy="747757"/>
            <a:chOff x="5854799" y="893000"/>
            <a:chExt cx="2727862" cy="7477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2" name="Rounded Rectangle 51"/>
            <p:cNvSpPr/>
            <p:nvPr/>
          </p:nvSpPr>
          <p:spPr>
            <a:xfrm>
              <a:off x="5854799" y="893000"/>
              <a:ext cx="2727862" cy="747757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Rounded Rectangle 4"/>
            <p:cNvSpPr/>
            <p:nvPr/>
          </p:nvSpPr>
          <p:spPr>
            <a:xfrm>
              <a:off x="5876700" y="914901"/>
              <a:ext cx="2684060" cy="7039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600" b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dvertisingLight" pitchFamily="2" charset="-78"/>
                </a:rPr>
                <a:t>التلاؤم الشعوري مع التغيير</a:t>
              </a:r>
              <a:endParaRPr lang="ar-SA" sz="1600" b="1" dirty="0">
                <a:solidFill>
                  <a:srgbClr val="FFFFFF"/>
                </a:solidFill>
                <a:cs typeface="AdvertisingLight" pitchFamily="2" charset="-78"/>
              </a:endParaRPr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>
          <a:xfrm>
            <a:off x="1021252" y="158624"/>
            <a:ext cx="10160000" cy="693361"/>
          </a:xfrm>
          <a:prstGeom prst="rect">
            <a:avLst/>
          </a:prstGeom>
        </p:spPr>
        <p:txBody>
          <a:bodyPr/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ar-SA" sz="4000" b="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المهارات </a:t>
            </a:r>
            <a:r>
              <a:rPr lang="ar-SA" sz="4000" b="0" dirty="0" smtClean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الاثني </a:t>
            </a:r>
            <a:r>
              <a:rPr lang="ar-SA" sz="4000" b="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عشر للقائد الأصيل في أوقات التغيير</a:t>
            </a:r>
          </a:p>
        </p:txBody>
      </p:sp>
    </p:spTree>
    <p:extLst>
      <p:ext uri="{BB962C8B-B14F-4D97-AF65-F5344CB8AC3E}">
        <p14:creationId xmlns:p14="http://schemas.microsoft.com/office/powerpoint/2010/main" val="38137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52" y="961534"/>
            <a:ext cx="9737888" cy="5627802"/>
          </a:xfrm>
        </p:spPr>
      </p:pic>
      <p:sp>
        <p:nvSpPr>
          <p:cNvPr id="3" name="Rectangle 2"/>
          <p:cNvSpPr/>
          <p:nvPr/>
        </p:nvSpPr>
        <p:spPr>
          <a:xfrm>
            <a:off x="3497343" y="5516195"/>
            <a:ext cx="203619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ar-SA" dirty="0">
                <a:solidFill>
                  <a:srgbClr val="000000"/>
                </a:solidFill>
              </a:rPr>
              <a:t>تحريك التغيير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937369" y="1838226"/>
            <a:ext cx="1131217" cy="314285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416511" y="1855803"/>
            <a:ext cx="2460395" cy="263951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srgbClr val="000000"/>
                </a:solidFill>
              </a:rPr>
              <a:t>التكيف الشعوري مع التغيير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646709" y="2350947"/>
            <a:ext cx="2460395" cy="263951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srgbClr val="000000"/>
                </a:solidFill>
              </a:rPr>
              <a:t>الصبر الواقعي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270449" y="4171259"/>
            <a:ext cx="2460395" cy="41733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srgbClr val="000000"/>
                </a:solidFill>
              </a:rPr>
              <a:t>الواقعية والصراحة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366288" y="3258781"/>
            <a:ext cx="2460395" cy="41733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srgbClr val="000000"/>
                </a:solidFill>
              </a:rPr>
              <a:t>التعاطف 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762972" y="4924058"/>
            <a:ext cx="2460395" cy="41733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srgbClr val="000000"/>
                </a:solidFill>
              </a:rPr>
              <a:t>الثقة بالأخرين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513923" y="5516195"/>
            <a:ext cx="2771480" cy="234156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srgbClr val="000000"/>
                </a:solidFill>
              </a:rPr>
              <a:t>القدرة على مفارقة المألوف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614368" y="1918355"/>
            <a:ext cx="2771480" cy="234156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srgbClr val="000000"/>
                </a:solidFill>
              </a:rPr>
              <a:t>الاعتماد على الخبرات الماضية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641051" y="2330250"/>
            <a:ext cx="2771480" cy="234156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srgbClr val="000000"/>
                </a:solidFill>
              </a:rPr>
              <a:t>الاعتماد على النفس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019667" y="3167205"/>
            <a:ext cx="2771480" cy="234156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srgbClr val="000000"/>
                </a:solidFill>
              </a:rPr>
              <a:t> التفاؤل 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506719" y="5015647"/>
            <a:ext cx="2771480" cy="234156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srgbClr val="000000"/>
                </a:solidFill>
              </a:rPr>
              <a:t>الالحاح على سرعة التغيير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19667" y="4145770"/>
            <a:ext cx="2771480" cy="234156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srgbClr val="000000"/>
                </a:solidFill>
              </a:rPr>
              <a:t>الصلابة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62026" y="194775"/>
            <a:ext cx="10515600" cy="884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4000" dirty="0" smtClean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عجلة قيادة التحول</a:t>
            </a:r>
            <a:endParaRPr lang="ar-SA" sz="4000" dirty="0">
              <a:solidFill>
                <a:srgbClr val="FF0000"/>
              </a:solidFill>
              <a:latin typeface="Cocon® Next Arabic" panose="020A0503020102020204" pitchFamily="18" charset="-78"/>
              <a:ea typeface="Cocon® Next Arabic" panose="020A0503020102020204" pitchFamily="18" charset="-78"/>
              <a:cs typeface="Cocon® Next Arabic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97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52" y="961534"/>
            <a:ext cx="9737888" cy="5627802"/>
          </a:xfrm>
        </p:spPr>
      </p:pic>
      <p:sp>
        <p:nvSpPr>
          <p:cNvPr id="3" name="Rectangle 2"/>
          <p:cNvSpPr/>
          <p:nvPr/>
        </p:nvSpPr>
        <p:spPr>
          <a:xfrm>
            <a:off x="3497343" y="5516195"/>
            <a:ext cx="203619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ar-SA" dirty="0">
                <a:solidFill>
                  <a:srgbClr val="000000"/>
                </a:solidFill>
              </a:rPr>
              <a:t>تحريك التغيير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937369" y="1838226"/>
            <a:ext cx="1131217" cy="314285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416511" y="1855803"/>
            <a:ext cx="2460395" cy="263951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srgbClr val="000000"/>
                </a:solidFill>
              </a:rPr>
              <a:t>التكيف الشعوري مع التغيير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646709" y="2350947"/>
            <a:ext cx="2460395" cy="263951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srgbClr val="000000"/>
                </a:solidFill>
              </a:rPr>
              <a:t>الصبر الواقعي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270449" y="4171259"/>
            <a:ext cx="2460395" cy="41733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srgbClr val="000000"/>
                </a:solidFill>
              </a:rPr>
              <a:t>الواقعية والصراحة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366288" y="3258781"/>
            <a:ext cx="2460395" cy="41733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srgbClr val="000000"/>
                </a:solidFill>
              </a:rPr>
              <a:t>التعاطف 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762972" y="4924058"/>
            <a:ext cx="2460395" cy="41733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srgbClr val="000000"/>
                </a:solidFill>
              </a:rPr>
              <a:t>الثقة بالأخرين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513923" y="5516195"/>
            <a:ext cx="2771480" cy="234156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srgbClr val="000000"/>
                </a:solidFill>
              </a:rPr>
              <a:t>القدرة على مفارقة المألوف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614368" y="1918355"/>
            <a:ext cx="2771480" cy="234156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srgbClr val="000000"/>
                </a:solidFill>
              </a:rPr>
              <a:t>الاعتماد على الخبرات الماضية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641051" y="2330250"/>
            <a:ext cx="2771480" cy="234156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srgbClr val="000000"/>
                </a:solidFill>
              </a:rPr>
              <a:t>الاعتماد على النفس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019667" y="3167205"/>
            <a:ext cx="2771480" cy="234156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srgbClr val="000000"/>
                </a:solidFill>
              </a:rPr>
              <a:t> التفاؤل 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506719" y="5015647"/>
            <a:ext cx="2771480" cy="234156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srgbClr val="000000"/>
                </a:solidFill>
              </a:rPr>
              <a:t>الالحاح على سرعة التغيير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19667" y="4145770"/>
            <a:ext cx="2771480" cy="234156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srgbClr val="000000"/>
                </a:solidFill>
              </a:rPr>
              <a:t>الصلابة 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4713402" y="2498103"/>
            <a:ext cx="820132" cy="28356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H="1">
            <a:off x="4412531" y="2801412"/>
            <a:ext cx="300872" cy="71981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flipH="1">
            <a:off x="4000108" y="3471178"/>
            <a:ext cx="435204" cy="79167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3999322" y="4227340"/>
            <a:ext cx="563645" cy="759824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4515832" y="4941037"/>
            <a:ext cx="1074263" cy="139189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V="1">
            <a:off x="6759024" y="4006392"/>
            <a:ext cx="497749" cy="37353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>
            <a:off x="6669467" y="3352581"/>
            <a:ext cx="225062" cy="272859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 flipH="1" flipV="1">
            <a:off x="6894529" y="3635214"/>
            <a:ext cx="362244" cy="3690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6234648" y="4379926"/>
            <a:ext cx="524376" cy="115953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 flipV="1">
            <a:off x="5590095" y="4495879"/>
            <a:ext cx="644553" cy="584348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flipH="1" flipV="1">
            <a:off x="5531180" y="2510760"/>
            <a:ext cx="820131" cy="368377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flipH="1" flipV="1">
            <a:off x="6351311" y="2879137"/>
            <a:ext cx="318156" cy="480473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962026" y="194775"/>
            <a:ext cx="10515600" cy="884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4000" dirty="0" smtClean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عجلة قيادة التحول</a:t>
            </a:r>
            <a:endParaRPr lang="ar-SA" sz="4000" dirty="0">
              <a:solidFill>
                <a:srgbClr val="FF0000"/>
              </a:solidFill>
              <a:latin typeface="Cocon® Next Arabic" panose="020A0503020102020204" pitchFamily="18" charset="-78"/>
              <a:ea typeface="Cocon® Next Arabic" panose="020A0503020102020204" pitchFamily="18" charset="-78"/>
              <a:cs typeface="Cocon® Next Arabic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42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1297618209"/>
              </p:ext>
            </p:extLst>
          </p:nvPr>
        </p:nvGraphicFramePr>
        <p:xfrm>
          <a:off x="312166" y="813946"/>
          <a:ext cx="11453566" cy="3723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مستطيل مستدير الزوايا 7"/>
          <p:cNvSpPr/>
          <p:nvPr/>
        </p:nvSpPr>
        <p:spPr bwMode="auto">
          <a:xfrm>
            <a:off x="6153458" y="2771156"/>
            <a:ext cx="2860538" cy="694374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ctr" rtl="1">
              <a:defRPr/>
            </a:pPr>
            <a:r>
              <a:rPr lang="ar-SA" sz="2400" b="1" dirty="0">
                <a:solidFill>
                  <a:srgbClr val="000000"/>
                </a:solidFill>
              </a:rPr>
              <a:t>تحريك التغيير </a:t>
            </a:r>
          </a:p>
        </p:txBody>
      </p:sp>
      <p:sp>
        <p:nvSpPr>
          <p:cNvPr id="9" name="مستطيل مستدير الزوايا 8"/>
          <p:cNvSpPr/>
          <p:nvPr/>
        </p:nvSpPr>
        <p:spPr bwMode="auto">
          <a:xfrm>
            <a:off x="3104793" y="2771155"/>
            <a:ext cx="2853063" cy="694374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normAutofit fontScale="92500"/>
          </a:bodyPr>
          <a:lstStyle/>
          <a:p>
            <a:pPr algn="ctr" rtl="1">
              <a:defRPr/>
            </a:pPr>
            <a:r>
              <a:rPr lang="ar-SA" sz="2400" b="1" dirty="0" smtClean="0">
                <a:solidFill>
                  <a:srgbClr val="000000"/>
                </a:solidFill>
              </a:rPr>
              <a:t>التكيف الشعوري </a:t>
            </a:r>
            <a:r>
              <a:rPr lang="ar-SA" sz="2400" b="1" dirty="0">
                <a:solidFill>
                  <a:srgbClr val="000000"/>
                </a:solidFill>
              </a:rPr>
              <a:t>مع التغيير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16308" y="250383"/>
            <a:ext cx="10160000" cy="563563"/>
          </a:xfrm>
          <a:prstGeom prst="rect">
            <a:avLst/>
          </a:prstGeom>
        </p:spPr>
        <p:txBody>
          <a:bodyPr/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ar-SA" sz="4000" b="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نموذج الموازنة بين المتناقضات</a:t>
            </a:r>
          </a:p>
        </p:txBody>
      </p:sp>
    </p:spTree>
    <p:extLst>
      <p:ext uri="{BB962C8B-B14F-4D97-AF65-F5344CB8AC3E}">
        <p14:creationId xmlns:p14="http://schemas.microsoft.com/office/powerpoint/2010/main" val="12207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868359952"/>
              </p:ext>
            </p:extLst>
          </p:nvPr>
        </p:nvGraphicFramePr>
        <p:xfrm>
          <a:off x="1727200" y="363326"/>
          <a:ext cx="8672660" cy="441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727200" y="152401"/>
            <a:ext cx="10160000" cy="563563"/>
          </a:xfrm>
          <a:prstGeom prst="rect">
            <a:avLst/>
          </a:prstGeom>
        </p:spPr>
        <p:txBody>
          <a:bodyPr/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ar-SA" dirty="0" smtClean="0">
                <a:solidFill>
                  <a:srgbClr val="FFFFFF"/>
                </a:solidFill>
              </a:rPr>
              <a:t>نموذج الموازنة بين المتناقضات</a:t>
            </a: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6308" y="250383"/>
            <a:ext cx="10160000" cy="563563"/>
          </a:xfrm>
          <a:prstGeom prst="rect">
            <a:avLst/>
          </a:prstGeom>
        </p:spPr>
        <p:txBody>
          <a:bodyPr/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ar-SA" sz="4000" b="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نموذج الموازنة بين المتناقضات</a:t>
            </a:r>
          </a:p>
        </p:txBody>
      </p:sp>
    </p:spTree>
    <p:extLst>
      <p:ext uri="{BB962C8B-B14F-4D97-AF65-F5344CB8AC3E}">
        <p14:creationId xmlns:p14="http://schemas.microsoft.com/office/powerpoint/2010/main" val="8142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3147548414"/>
              </p:ext>
            </p:extLst>
          </p:nvPr>
        </p:nvGraphicFramePr>
        <p:xfrm>
          <a:off x="2241550" y="152401"/>
          <a:ext cx="7515225" cy="607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727200" y="152401"/>
            <a:ext cx="10160000" cy="563563"/>
          </a:xfrm>
          <a:prstGeom prst="rect">
            <a:avLst/>
          </a:prstGeom>
        </p:spPr>
        <p:txBody>
          <a:bodyPr/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ar-SA" dirty="0" smtClean="0">
                <a:solidFill>
                  <a:srgbClr val="FFFFFF"/>
                </a:solidFill>
              </a:rPr>
              <a:t>نموذج الموازنة بين المتناقضات</a:t>
            </a: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7258" y="364683"/>
            <a:ext cx="10160000" cy="563563"/>
          </a:xfrm>
          <a:prstGeom prst="rect">
            <a:avLst/>
          </a:prstGeom>
        </p:spPr>
        <p:txBody>
          <a:bodyPr/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ar-SA" sz="4000" b="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نموذج الموازنة بين المتناقضات</a:t>
            </a:r>
          </a:p>
        </p:txBody>
      </p:sp>
    </p:spTree>
    <p:extLst>
      <p:ext uri="{BB962C8B-B14F-4D97-AF65-F5344CB8AC3E}">
        <p14:creationId xmlns:p14="http://schemas.microsoft.com/office/powerpoint/2010/main" val="33993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466848408"/>
              </p:ext>
            </p:extLst>
          </p:nvPr>
        </p:nvGraphicFramePr>
        <p:xfrm>
          <a:off x="2158739" y="911928"/>
          <a:ext cx="8023486" cy="607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727200" y="152401"/>
            <a:ext cx="10160000" cy="563563"/>
          </a:xfrm>
          <a:prstGeom prst="rect">
            <a:avLst/>
          </a:prstGeom>
        </p:spPr>
        <p:txBody>
          <a:bodyPr/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ar-SA" dirty="0" smtClean="0">
                <a:solidFill>
                  <a:srgbClr val="FFFFFF"/>
                </a:solidFill>
              </a:rPr>
              <a:t>نموذج الموازنة بين المتناقضات</a:t>
            </a: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6308" y="250383"/>
            <a:ext cx="10160000" cy="563563"/>
          </a:xfrm>
          <a:prstGeom prst="rect">
            <a:avLst/>
          </a:prstGeom>
        </p:spPr>
        <p:txBody>
          <a:bodyPr/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ar-SA" sz="4000" b="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نموذج الموازنة بين المتناقضات</a:t>
            </a:r>
          </a:p>
        </p:txBody>
      </p:sp>
    </p:spTree>
    <p:extLst>
      <p:ext uri="{BB962C8B-B14F-4D97-AF65-F5344CB8AC3E}">
        <p14:creationId xmlns:p14="http://schemas.microsoft.com/office/powerpoint/2010/main" val="8545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7086600" y="3095625"/>
            <a:ext cx="2286000" cy="186042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 eaLnBrk="0" hangingPunct="0"/>
            <a:endParaRPr lang="ar-SA" altLang="ar-SA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2676526" y="3095625"/>
            <a:ext cx="2286000" cy="186042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 eaLnBrk="0" hangingPunct="0"/>
            <a:endParaRPr lang="ar-SA" altLang="ar-SA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736850" y="3654565"/>
            <a:ext cx="20383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 eaLnBrk="0" hangingPunct="0"/>
            <a:r>
              <a:rPr lang="ar-SA" altLang="ar-SA" sz="2000" b="1" dirty="0" smtClean="0">
                <a:solidFill>
                  <a:srgbClr val="000000"/>
                </a:solidFill>
              </a:rPr>
              <a:t>لا توجد أزمة قيادة    (2)</a:t>
            </a:r>
            <a:endParaRPr lang="en-US" altLang="ar-SA" sz="1400" dirty="0">
              <a:solidFill>
                <a:srgbClr val="000000"/>
              </a:solidFill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>
            <a:off x="4746625" y="2998789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endParaRPr lang="ar-SA">
              <a:solidFill>
                <a:srgbClr val="000000"/>
              </a:solidFill>
            </a:endParaRPr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6392864" y="29956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endParaRPr lang="ar-SA">
              <a:solidFill>
                <a:srgbClr val="000000"/>
              </a:solidFill>
            </a:endParaRPr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6399214" y="2998789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endParaRPr lang="ar-SA">
              <a:solidFill>
                <a:srgbClr val="000000"/>
              </a:solidFill>
            </a:endParaRPr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4572000" y="1371600"/>
            <a:ext cx="2998788" cy="1601788"/>
            <a:chOff x="1997" y="1314"/>
            <a:chExt cx="1889" cy="1009"/>
          </a:xfrm>
        </p:grpSpPr>
        <p:grpSp>
          <p:nvGrpSpPr>
            <p:cNvPr id="43020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4906632" y="1571573"/>
            <a:ext cx="22531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 eaLnBrk="0" hangingPunct="0"/>
            <a:r>
              <a:rPr lang="ar-SA" altLang="ar-SA" sz="2400" b="1" dirty="0" smtClean="0">
                <a:solidFill>
                  <a:srgbClr val="000000"/>
                </a:solidFill>
              </a:rPr>
              <a:t>هل </a:t>
            </a:r>
            <a:r>
              <a:rPr lang="ar-SA" altLang="ar-SA" sz="2400" b="1" dirty="0">
                <a:solidFill>
                  <a:srgbClr val="000000"/>
                </a:solidFill>
              </a:rPr>
              <a:t>تعتقد </a:t>
            </a:r>
            <a:r>
              <a:rPr lang="ar-SA" altLang="ar-SA" sz="2400" b="1" dirty="0" smtClean="0">
                <a:solidFill>
                  <a:srgbClr val="000000"/>
                </a:solidFill>
              </a:rPr>
              <a:t>أنه </a:t>
            </a:r>
            <a:r>
              <a:rPr lang="ar-SA" altLang="ar-SA" sz="2400" b="1" dirty="0">
                <a:solidFill>
                  <a:srgbClr val="000000"/>
                </a:solidFill>
              </a:rPr>
              <a:t>يوجد أزمة </a:t>
            </a:r>
            <a:r>
              <a:rPr lang="ar-SA" altLang="ar-SA" sz="2400" b="1" dirty="0" smtClean="0">
                <a:solidFill>
                  <a:srgbClr val="000000"/>
                </a:solidFill>
              </a:rPr>
              <a:t>قيادة؟</a:t>
            </a:r>
            <a:endParaRPr lang="ar-SA" altLang="ar-SA" sz="2400" b="1" dirty="0">
              <a:solidFill>
                <a:srgbClr val="000000"/>
              </a:solidFill>
            </a:endParaRPr>
          </a:p>
          <a:p>
            <a:pPr algn="ctr" rtl="1" eaLnBrk="0" hangingPunct="0"/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7183225" y="3721239"/>
            <a:ext cx="21576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 eaLnBrk="0" hangingPunct="0"/>
            <a:r>
              <a:rPr lang="ar-SA" altLang="ar-SA" sz="2000" b="1" dirty="0" smtClean="0">
                <a:solidFill>
                  <a:srgbClr val="000000"/>
                </a:solidFill>
              </a:rPr>
              <a:t>نعم توجد أزمة قيادة</a:t>
            </a:r>
          </a:p>
          <a:p>
            <a:pPr algn="ctr" rtl="1" eaLnBrk="0" hangingPunct="0"/>
            <a:r>
              <a:rPr lang="ar-SA" altLang="ar-SA" sz="2000" b="1" dirty="0" smtClean="0">
                <a:solidFill>
                  <a:srgbClr val="000000"/>
                </a:solidFill>
              </a:rPr>
              <a:t>(1)</a:t>
            </a:r>
            <a:endParaRPr lang="en-US" altLang="ar-SA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2141760807"/>
              </p:ext>
            </p:extLst>
          </p:nvPr>
        </p:nvGraphicFramePr>
        <p:xfrm>
          <a:off x="596639" y="555535"/>
          <a:ext cx="11453566" cy="607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727200" y="152401"/>
            <a:ext cx="10160000" cy="563563"/>
          </a:xfrm>
          <a:prstGeom prst="rect">
            <a:avLst/>
          </a:prstGeom>
        </p:spPr>
        <p:txBody>
          <a:bodyPr/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ar-SA" dirty="0" smtClean="0">
                <a:solidFill>
                  <a:srgbClr val="FFFFFF"/>
                </a:solidFill>
              </a:rPr>
              <a:t>نموذج الموازنة بين المتناقضات</a:t>
            </a: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6308" y="250383"/>
            <a:ext cx="10160000" cy="563563"/>
          </a:xfrm>
          <a:prstGeom prst="rect">
            <a:avLst/>
          </a:prstGeom>
        </p:spPr>
        <p:txBody>
          <a:bodyPr/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ar-SA" sz="4000" b="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نموذج الموازنة بين المتناقضات</a:t>
            </a:r>
          </a:p>
        </p:txBody>
      </p:sp>
    </p:spTree>
    <p:extLst>
      <p:ext uri="{BB962C8B-B14F-4D97-AF65-F5344CB8AC3E}">
        <p14:creationId xmlns:p14="http://schemas.microsoft.com/office/powerpoint/2010/main" val="40360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2389445021"/>
              </p:ext>
            </p:extLst>
          </p:nvPr>
        </p:nvGraphicFramePr>
        <p:xfrm>
          <a:off x="577589" y="782425"/>
          <a:ext cx="11453566" cy="607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727200" y="152401"/>
            <a:ext cx="10160000" cy="563563"/>
          </a:xfrm>
          <a:prstGeom prst="rect">
            <a:avLst/>
          </a:prstGeom>
        </p:spPr>
        <p:txBody>
          <a:bodyPr/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ar-SA" dirty="0" smtClean="0">
                <a:solidFill>
                  <a:srgbClr val="FFFFFF"/>
                </a:solidFill>
              </a:rPr>
              <a:t>نموذج الموازنة بين المتناقضات</a:t>
            </a: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6308" y="250383"/>
            <a:ext cx="10160000" cy="563563"/>
          </a:xfrm>
          <a:prstGeom prst="rect">
            <a:avLst/>
          </a:prstGeom>
        </p:spPr>
        <p:txBody>
          <a:bodyPr/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ar-SA" sz="4000" b="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نموذج الموازنة بين المتناقضات</a:t>
            </a:r>
          </a:p>
        </p:txBody>
      </p:sp>
    </p:spTree>
    <p:extLst>
      <p:ext uri="{BB962C8B-B14F-4D97-AF65-F5344CB8AC3E}">
        <p14:creationId xmlns:p14="http://schemas.microsoft.com/office/powerpoint/2010/main" val="3620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7086600" y="3095625"/>
            <a:ext cx="2286000" cy="184213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 eaLnBrk="0" hangingPunct="0"/>
            <a:endParaRPr lang="ar-SA" altLang="ar-SA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2676526" y="3095625"/>
            <a:ext cx="2286000" cy="184213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 eaLnBrk="0" hangingPunct="0"/>
            <a:endParaRPr lang="ar-SA" altLang="ar-SA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736850" y="3654565"/>
            <a:ext cx="20383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 eaLnBrk="0" hangingPunct="0"/>
            <a:r>
              <a:rPr lang="ar-SA" altLang="ar-SA" sz="2000" b="1" dirty="0" smtClean="0">
                <a:solidFill>
                  <a:srgbClr val="000000"/>
                </a:solidFill>
              </a:rPr>
              <a:t>سوء اختيار القادة</a:t>
            </a:r>
          </a:p>
          <a:p>
            <a:pPr algn="ctr" rtl="1" eaLnBrk="0" hangingPunct="0"/>
            <a:r>
              <a:rPr lang="ar-SA" altLang="ar-SA" sz="2000" b="1" dirty="0" smtClean="0">
                <a:solidFill>
                  <a:srgbClr val="000000"/>
                </a:solidFill>
              </a:rPr>
              <a:t>(2)</a:t>
            </a:r>
            <a:endParaRPr lang="en-US" altLang="ar-SA" sz="1400" dirty="0">
              <a:solidFill>
                <a:srgbClr val="000000"/>
              </a:solidFill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>
            <a:off x="4746625" y="2998789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endParaRPr lang="ar-SA">
              <a:solidFill>
                <a:srgbClr val="000000"/>
              </a:solidFill>
            </a:endParaRPr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6392864" y="29956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endParaRPr lang="ar-SA">
              <a:solidFill>
                <a:srgbClr val="000000"/>
              </a:solidFill>
            </a:endParaRPr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6399214" y="2998789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endParaRPr lang="ar-SA">
              <a:solidFill>
                <a:srgbClr val="000000"/>
              </a:solidFill>
            </a:endParaRPr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4572000" y="1371600"/>
            <a:ext cx="2998788" cy="1601788"/>
            <a:chOff x="1997" y="1314"/>
            <a:chExt cx="1889" cy="1009"/>
          </a:xfrm>
        </p:grpSpPr>
        <p:grpSp>
          <p:nvGrpSpPr>
            <p:cNvPr id="43020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rtl="1"/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4906632" y="1617293"/>
            <a:ext cx="22531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 eaLnBrk="0" hangingPunct="0"/>
            <a:r>
              <a:rPr lang="ar-SA" altLang="ar-SA" sz="2400" b="1" dirty="0" smtClean="0">
                <a:solidFill>
                  <a:srgbClr val="000000"/>
                </a:solidFill>
              </a:rPr>
              <a:t>لماذا توجد </a:t>
            </a:r>
            <a:r>
              <a:rPr lang="ar-SA" altLang="ar-SA" sz="2400" b="1" dirty="0">
                <a:solidFill>
                  <a:srgbClr val="000000"/>
                </a:solidFill>
              </a:rPr>
              <a:t>أزمة </a:t>
            </a:r>
            <a:r>
              <a:rPr lang="ar-SA" altLang="ar-SA" sz="2400" b="1" dirty="0" smtClean="0">
                <a:solidFill>
                  <a:srgbClr val="000000"/>
                </a:solidFill>
              </a:rPr>
              <a:t>قيادة؟</a:t>
            </a:r>
            <a:endParaRPr lang="ar-SA" altLang="ar-SA" sz="2400" b="1" dirty="0">
              <a:solidFill>
                <a:srgbClr val="000000"/>
              </a:solidFill>
            </a:endParaRPr>
          </a:p>
          <a:p>
            <a:pPr algn="ctr" rtl="1" eaLnBrk="0" hangingPunct="0"/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7183225" y="3721239"/>
            <a:ext cx="21576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 eaLnBrk="0" hangingPunct="0"/>
            <a:r>
              <a:rPr lang="ar-SA" altLang="ar-SA" sz="2000" b="1" dirty="0" smtClean="0">
                <a:solidFill>
                  <a:srgbClr val="000000"/>
                </a:solidFill>
              </a:rPr>
              <a:t>وجود نقص في القادة</a:t>
            </a:r>
          </a:p>
          <a:p>
            <a:pPr algn="ctr" rtl="1" eaLnBrk="0" hangingPunct="0"/>
            <a:r>
              <a:rPr lang="ar-SA" altLang="ar-SA" sz="2000" b="1" dirty="0" smtClean="0">
                <a:solidFill>
                  <a:srgbClr val="000000"/>
                </a:solidFill>
              </a:rPr>
              <a:t>(1)</a:t>
            </a:r>
            <a:endParaRPr lang="en-US" altLang="ar-SA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هل نعاني من نقص في </a:t>
            </a:r>
            <a:r>
              <a:rPr lang="ar-SA" sz="4000" dirty="0" smtClean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القادة؟</a:t>
            </a:r>
            <a:endParaRPr lang="ar-SA" sz="4000" dirty="0">
              <a:solidFill>
                <a:srgbClr val="FF0000"/>
              </a:solidFill>
              <a:latin typeface="Cocon® Next Arabic" panose="020A0503020102020204" pitchFamily="18" charset="-78"/>
              <a:ea typeface="Cocon® Next Arabic" panose="020A0503020102020204" pitchFamily="18" charset="-78"/>
              <a:cs typeface="Cocon® Next Arabic" panose="020A0503020102020204" pitchFamily="18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10891" y="4919295"/>
            <a:ext cx="1772862" cy="523220"/>
          </a:xfrm>
          <a:prstGeom prst="rect">
            <a:avLst/>
          </a:prstGeom>
          <a:solidFill>
            <a:srgbClr val="07A9A5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400" b="1" dirty="0" smtClean="0">
                <a:solidFill>
                  <a:srgbClr val="000000"/>
                </a:solidFill>
                <a:cs typeface="AL-Mohanad Bold" pitchFamily="2" charset="-78"/>
              </a:rPr>
              <a:t>قادة بالفطرة</a:t>
            </a:r>
            <a:endParaRPr lang="en-US" sz="1400" b="1" dirty="0" smtClean="0">
              <a:solidFill>
                <a:srgbClr val="000000"/>
              </a:solidFill>
              <a:cs typeface="AL-Mohanad Bold" pitchFamily="2" charset="-78"/>
            </a:endParaRPr>
          </a:p>
          <a:p>
            <a:pPr algn="ctr" rtl="1"/>
            <a:endParaRPr lang="ar-SA" sz="1400" b="1" dirty="0">
              <a:solidFill>
                <a:srgbClr val="000000"/>
              </a:solidFill>
              <a:cs typeface="AL-Mohanad Bold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04649" y="4928439"/>
            <a:ext cx="168688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400" b="1" dirty="0" smtClean="0">
                <a:solidFill>
                  <a:srgbClr val="000000"/>
                </a:solidFill>
                <a:cs typeface="AL-Mohanad Bold" pitchFamily="2" charset="-78"/>
              </a:rPr>
              <a:t>يستطيعون اكتساب مهارة القيادة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69392" y="4932231"/>
            <a:ext cx="170782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400" b="1" dirty="0" smtClean="0">
                <a:solidFill>
                  <a:srgbClr val="000000"/>
                </a:solidFill>
                <a:cs typeface="AL-Mohanad Bold" pitchFamily="2" charset="-78"/>
              </a:rPr>
              <a:t>لا يصلحون للقيادة</a:t>
            </a:r>
            <a:endParaRPr lang="en-US" sz="1400" b="1" dirty="0" smtClean="0">
              <a:solidFill>
                <a:srgbClr val="000000"/>
              </a:solidFill>
              <a:cs typeface="AL-Mohanad Bold" pitchFamily="2" charset="-78"/>
            </a:endParaRPr>
          </a:p>
          <a:p>
            <a:pPr algn="ctr" rtl="1"/>
            <a:endParaRPr lang="ar-SA" sz="1400" b="1" dirty="0">
              <a:solidFill>
                <a:srgbClr val="000000"/>
              </a:solidFill>
              <a:cs typeface="AL-Mohanad Bold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640" y="1908504"/>
            <a:ext cx="5405210" cy="3060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4864" y="4525264"/>
            <a:ext cx="144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400" dirty="0" smtClean="0">
                <a:solidFill>
                  <a:srgbClr val="FFFFFF"/>
                </a:solidFill>
              </a:rPr>
              <a:t>BOTTOM 15%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9512" y="4519412"/>
            <a:ext cx="144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400" dirty="0" smtClean="0">
                <a:solidFill>
                  <a:srgbClr val="FFFFFF"/>
                </a:solidFill>
              </a:rPr>
              <a:t>MIDDLE 70%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9608" y="4539260"/>
            <a:ext cx="144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400" dirty="0" smtClean="0">
                <a:solidFill>
                  <a:srgbClr val="FFFFFF"/>
                </a:solidFill>
              </a:rPr>
              <a:t>TOP 15%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41400" y="161926"/>
            <a:ext cx="10160000" cy="563563"/>
          </a:xfrm>
          <a:prstGeom prst="rect">
            <a:avLst/>
          </a:prstGeom>
        </p:spPr>
        <p:txBody>
          <a:bodyPr/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ar-SA" altLang="ar-SA" sz="4000" b="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مستويات التحفيز</a:t>
            </a:r>
            <a:endParaRPr lang="en-US" altLang="ar-SA" sz="4000" b="0" dirty="0">
              <a:solidFill>
                <a:srgbClr val="FF0000"/>
              </a:solidFill>
              <a:latin typeface="Cocon® Next Arabic" panose="020A0503020102020204" pitchFamily="18" charset="-78"/>
              <a:ea typeface="Cocon® Next Arabic" panose="020A0503020102020204" pitchFamily="18" charset="-78"/>
              <a:cs typeface="Cocon® Next Arabic" panose="020A0503020102020204" pitchFamily="18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6778" y="1339981"/>
            <a:ext cx="11189616" cy="4763957"/>
            <a:chOff x="2809852" y="1973264"/>
            <a:chExt cx="7188224" cy="3997324"/>
          </a:xfrm>
        </p:grpSpPr>
        <p:graphicFrame>
          <p:nvGraphicFramePr>
            <p:cNvPr id="18" name="رسم تخطيطي 16"/>
            <p:cNvGraphicFramePr/>
            <p:nvPr>
              <p:extLst>
                <p:ext uri="{D42A27DB-BD31-4B8C-83A1-F6EECF244321}">
                  <p14:modId xmlns:p14="http://schemas.microsoft.com/office/powerpoint/2010/main" val="1007551004"/>
                </p:ext>
              </p:extLst>
            </p:nvPr>
          </p:nvGraphicFramePr>
          <p:xfrm>
            <a:off x="2895601" y="5486400"/>
            <a:ext cx="7102475" cy="4841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9" name="رسم تخطيطي 15"/>
            <p:cNvGraphicFramePr/>
            <p:nvPr>
              <p:extLst>
                <p:ext uri="{D42A27DB-BD31-4B8C-83A1-F6EECF244321}">
                  <p14:modId xmlns:p14="http://schemas.microsoft.com/office/powerpoint/2010/main" val="2756590877"/>
                </p:ext>
              </p:extLst>
            </p:nvPr>
          </p:nvGraphicFramePr>
          <p:xfrm>
            <a:off x="2895601" y="4878389"/>
            <a:ext cx="6107113" cy="4841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20" name="رسم تخطيطي 14"/>
            <p:cNvGraphicFramePr/>
            <p:nvPr>
              <p:extLst>
                <p:ext uri="{D42A27DB-BD31-4B8C-83A1-F6EECF244321}">
                  <p14:modId xmlns:p14="http://schemas.microsoft.com/office/powerpoint/2010/main" val="3115533355"/>
                </p:ext>
              </p:extLst>
            </p:nvPr>
          </p:nvGraphicFramePr>
          <p:xfrm>
            <a:off x="2809852" y="4214819"/>
            <a:ext cx="5468938" cy="5810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aphicFrame>
          <p:nvGraphicFramePr>
            <p:cNvPr id="21" name="رسم تخطيطي 13"/>
            <p:cNvGraphicFramePr/>
            <p:nvPr>
              <p:extLst>
                <p:ext uri="{D42A27DB-BD31-4B8C-83A1-F6EECF244321}">
                  <p14:modId xmlns:p14="http://schemas.microsoft.com/office/powerpoint/2010/main" val="88823118"/>
                </p:ext>
              </p:extLst>
            </p:nvPr>
          </p:nvGraphicFramePr>
          <p:xfrm>
            <a:off x="2895601" y="3522664"/>
            <a:ext cx="4829175" cy="4841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graphicFrame>
          <p:nvGraphicFramePr>
            <p:cNvPr id="22" name="رسم تخطيطي 12"/>
            <p:cNvGraphicFramePr/>
            <p:nvPr>
              <p:extLst>
                <p:ext uri="{D42A27DB-BD31-4B8C-83A1-F6EECF244321}">
                  <p14:modId xmlns:p14="http://schemas.microsoft.com/office/powerpoint/2010/main" val="1865987942"/>
                </p:ext>
              </p:extLst>
            </p:nvPr>
          </p:nvGraphicFramePr>
          <p:xfrm>
            <a:off x="2895601" y="2747964"/>
            <a:ext cx="4119563" cy="5810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graphicFrame>
          <p:nvGraphicFramePr>
            <p:cNvPr id="23" name="رسم تخطيطي 11"/>
            <p:cNvGraphicFramePr/>
            <p:nvPr>
              <p:extLst>
                <p:ext uri="{D42A27DB-BD31-4B8C-83A1-F6EECF244321}">
                  <p14:modId xmlns:p14="http://schemas.microsoft.com/office/powerpoint/2010/main" val="1161757635"/>
                </p:ext>
              </p:extLst>
            </p:nvPr>
          </p:nvGraphicFramePr>
          <p:xfrm>
            <a:off x="2895601" y="1973264"/>
            <a:ext cx="3408363" cy="5810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8" r:lo="rId29" r:qs="rId30" r:cs="rId3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446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9669" y="5563466"/>
            <a:ext cx="496934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2800" b="1" dirty="0">
                <a:solidFill>
                  <a:srgbClr val="000000"/>
                </a:solidFill>
              </a:rPr>
              <a:t>المنظور المتكامل للإنسان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7873" y="2108483"/>
            <a:ext cx="5775795" cy="3290752"/>
          </a:xfrm>
          <a:prstGeom prst="rect">
            <a:avLst/>
          </a:prstGeom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041400" y="161926"/>
            <a:ext cx="10160000" cy="563563"/>
          </a:xfrm>
          <a:prstGeom prst="rect">
            <a:avLst/>
          </a:prstGeom>
        </p:spPr>
        <p:txBody>
          <a:bodyPr/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ar-SA" altLang="ar-SA" sz="4000" b="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مستويات التحفيز</a:t>
            </a:r>
            <a:endParaRPr lang="en-US" altLang="ar-SA" sz="4000" b="0" dirty="0">
              <a:solidFill>
                <a:srgbClr val="FF0000"/>
              </a:solidFill>
              <a:latin typeface="Cocon® Next Arabic" panose="020A0503020102020204" pitchFamily="18" charset="-78"/>
              <a:ea typeface="Cocon® Next Arabic" panose="020A0503020102020204" pitchFamily="18" charset="-78"/>
              <a:cs typeface="Cocon® Next Arabic" panose="020A0503020102020204" pitchFamily="18" charset="-7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284617" y="1524129"/>
            <a:ext cx="8743404" cy="4763957"/>
            <a:chOff x="2809852" y="1973264"/>
            <a:chExt cx="7188224" cy="3997324"/>
          </a:xfrm>
        </p:grpSpPr>
        <p:graphicFrame>
          <p:nvGraphicFramePr>
            <p:cNvPr id="21" name="رسم تخطيطي 16"/>
            <p:cNvGraphicFramePr/>
            <p:nvPr>
              <p:extLst>
                <p:ext uri="{D42A27DB-BD31-4B8C-83A1-F6EECF244321}">
                  <p14:modId xmlns:p14="http://schemas.microsoft.com/office/powerpoint/2010/main" val="1475353550"/>
                </p:ext>
              </p:extLst>
            </p:nvPr>
          </p:nvGraphicFramePr>
          <p:xfrm>
            <a:off x="2895601" y="5486400"/>
            <a:ext cx="7102475" cy="4841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22" name="رسم تخطيطي 15"/>
            <p:cNvGraphicFramePr/>
            <p:nvPr>
              <p:extLst>
                <p:ext uri="{D42A27DB-BD31-4B8C-83A1-F6EECF244321}">
                  <p14:modId xmlns:p14="http://schemas.microsoft.com/office/powerpoint/2010/main" val="3920579634"/>
                </p:ext>
              </p:extLst>
            </p:nvPr>
          </p:nvGraphicFramePr>
          <p:xfrm>
            <a:off x="2895601" y="4878389"/>
            <a:ext cx="6107113" cy="4841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graphicFrame>
          <p:nvGraphicFramePr>
            <p:cNvPr id="23" name="رسم تخطيطي 14"/>
            <p:cNvGraphicFramePr/>
            <p:nvPr>
              <p:extLst>
                <p:ext uri="{D42A27DB-BD31-4B8C-83A1-F6EECF244321}">
                  <p14:modId xmlns:p14="http://schemas.microsoft.com/office/powerpoint/2010/main" val="2025447485"/>
                </p:ext>
              </p:extLst>
            </p:nvPr>
          </p:nvGraphicFramePr>
          <p:xfrm>
            <a:off x="2809852" y="4214819"/>
            <a:ext cx="5468938" cy="5810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graphicFrame>
          <p:nvGraphicFramePr>
            <p:cNvPr id="24" name="رسم تخطيطي 13"/>
            <p:cNvGraphicFramePr/>
            <p:nvPr>
              <p:extLst>
                <p:ext uri="{D42A27DB-BD31-4B8C-83A1-F6EECF244321}">
                  <p14:modId xmlns:p14="http://schemas.microsoft.com/office/powerpoint/2010/main" val="668091904"/>
                </p:ext>
              </p:extLst>
            </p:nvPr>
          </p:nvGraphicFramePr>
          <p:xfrm>
            <a:off x="2895601" y="3522664"/>
            <a:ext cx="4829175" cy="4841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  <p:graphicFrame>
          <p:nvGraphicFramePr>
            <p:cNvPr id="26" name="رسم تخطيطي 12"/>
            <p:cNvGraphicFramePr/>
            <p:nvPr>
              <p:extLst>
                <p:ext uri="{D42A27DB-BD31-4B8C-83A1-F6EECF244321}">
                  <p14:modId xmlns:p14="http://schemas.microsoft.com/office/powerpoint/2010/main" val="2037939078"/>
                </p:ext>
              </p:extLst>
            </p:nvPr>
          </p:nvGraphicFramePr>
          <p:xfrm>
            <a:off x="2895601" y="2747964"/>
            <a:ext cx="4119563" cy="5810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4" r:lo="rId25" r:qs="rId26" r:cs="rId27"/>
            </a:graphicData>
          </a:graphic>
        </p:graphicFrame>
        <p:graphicFrame>
          <p:nvGraphicFramePr>
            <p:cNvPr id="27" name="رسم تخطيطي 11"/>
            <p:cNvGraphicFramePr/>
            <p:nvPr>
              <p:extLst>
                <p:ext uri="{D42A27DB-BD31-4B8C-83A1-F6EECF244321}">
                  <p14:modId xmlns:p14="http://schemas.microsoft.com/office/powerpoint/2010/main" val="3614279690"/>
                </p:ext>
              </p:extLst>
            </p:nvPr>
          </p:nvGraphicFramePr>
          <p:xfrm>
            <a:off x="2895601" y="1973264"/>
            <a:ext cx="3408363" cy="5810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9" r:lo="rId30" r:qs="rId31" r:cs="rId3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837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64180" y="1825254"/>
            <a:ext cx="6096000" cy="4572000"/>
            <a:chOff x="2695856" y="1676400"/>
            <a:chExt cx="6096000" cy="4572000"/>
          </a:xfrm>
        </p:grpSpPr>
        <p:sp>
          <p:nvSpPr>
            <p:cNvPr id="10242" name="AutoShape 2"/>
            <p:cNvSpPr>
              <a:spLocks noChangeArrowheads="1"/>
            </p:cNvSpPr>
            <p:nvPr/>
          </p:nvSpPr>
          <p:spPr bwMode="auto">
            <a:xfrm>
              <a:off x="2695856" y="1676400"/>
              <a:ext cx="6096000" cy="4572000"/>
            </a:xfrm>
            <a:custGeom>
              <a:avLst/>
              <a:gdLst>
                <a:gd name="T0" fmla="*/ 3048000 w 21600"/>
                <a:gd name="T1" fmla="*/ 0 h 21600"/>
                <a:gd name="T2" fmla="*/ 892669 w 21600"/>
                <a:gd name="T3" fmla="*/ 669502 h 21600"/>
                <a:gd name="T4" fmla="*/ 0 w 21600"/>
                <a:gd name="T5" fmla="*/ 2286000 h 21600"/>
                <a:gd name="T6" fmla="*/ 892669 w 21600"/>
                <a:gd name="T7" fmla="*/ 3902499 h 21600"/>
                <a:gd name="T8" fmla="*/ 3048000 w 21600"/>
                <a:gd name="T9" fmla="*/ 4572000 h 21600"/>
                <a:gd name="T10" fmla="*/ 5203331 w 21600"/>
                <a:gd name="T11" fmla="*/ 3902499 h 21600"/>
                <a:gd name="T12" fmla="*/ 6096000 w 21600"/>
                <a:gd name="T13" fmla="*/ 2286000 h 21600"/>
                <a:gd name="T14" fmla="*/ 5203331 w 21600"/>
                <a:gd name="T15" fmla="*/ 66950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43" name="Line 3"/>
            <p:cNvSpPr>
              <a:spLocks noChangeShapeType="1"/>
            </p:cNvSpPr>
            <p:nvPr/>
          </p:nvSpPr>
          <p:spPr bwMode="auto">
            <a:xfrm>
              <a:off x="5715000" y="51054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244" name="Line 4"/>
            <p:cNvSpPr>
              <a:spLocks noChangeShapeType="1"/>
            </p:cNvSpPr>
            <p:nvPr/>
          </p:nvSpPr>
          <p:spPr bwMode="auto">
            <a:xfrm flipV="1">
              <a:off x="7162800" y="2895600"/>
              <a:ext cx="1295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 flipH="1" flipV="1">
              <a:off x="3124200" y="2895600"/>
              <a:ext cx="11430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r" rtl="1"/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 rot="18299094">
              <a:off x="6658797" y="4653043"/>
              <a:ext cx="1530273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ar-SA" sz="4000" b="1" dirty="0">
                  <a:solidFill>
                    <a:srgbClr val="000000"/>
                  </a:solidFill>
                  <a:cs typeface="AL-Mohanad Bold" pitchFamily="2" charset="-78"/>
                </a:rPr>
                <a:t>الجسد</a:t>
              </a:r>
              <a:endParaRPr lang="en-US" sz="4000" b="1" dirty="0">
                <a:solidFill>
                  <a:srgbClr val="000000"/>
                </a:solidFill>
                <a:cs typeface="AL-Mohanad Bold" pitchFamily="2" charset="-78"/>
              </a:endParaRPr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 rot="1719383">
              <a:off x="3224756" y="4510734"/>
              <a:ext cx="1224471" cy="732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SA" sz="4000" dirty="0">
                  <a:solidFill>
                    <a:srgbClr val="000000"/>
                  </a:solidFill>
                  <a:cs typeface="AL-Mohanad Bold" pitchFamily="2" charset="-78"/>
                </a:rPr>
                <a:t>القلب</a:t>
              </a:r>
              <a:endParaRPr lang="en-US" sz="4000" dirty="0">
                <a:solidFill>
                  <a:srgbClr val="000000"/>
                </a:solidFill>
                <a:cs typeface="AL-Mohanad Bold" pitchFamily="2" charset="-78"/>
              </a:endParaRPr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 rot="21571425">
              <a:off x="5185851" y="3303657"/>
              <a:ext cx="111601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ar-SA" sz="4000" dirty="0">
                  <a:solidFill>
                    <a:srgbClr val="000000"/>
                  </a:solidFill>
                  <a:cs typeface="AL-Mohanad Bold" pitchFamily="2" charset="-78"/>
                </a:rPr>
                <a:t>الروح </a:t>
              </a:r>
              <a:endParaRPr lang="en-US" sz="4000" dirty="0">
                <a:solidFill>
                  <a:srgbClr val="000000"/>
                </a:solidFill>
                <a:cs typeface="AL-Mohanad Bold" pitchFamily="2" charset="-78"/>
              </a:endParaRPr>
            </a:p>
          </p:txBody>
        </p: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5134256" y="1962912"/>
              <a:ext cx="12192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ar-SA" sz="4000" dirty="0">
                  <a:solidFill>
                    <a:srgbClr val="000000"/>
                  </a:solidFill>
                  <a:cs typeface="AL-Mohanad Bold" pitchFamily="2" charset="-78"/>
                </a:rPr>
                <a:t>العقل</a:t>
              </a:r>
              <a:endParaRPr lang="en-US" sz="4000" dirty="0">
                <a:solidFill>
                  <a:srgbClr val="000000"/>
                </a:solidFill>
                <a:cs typeface="AL-Mohanad Bold" pitchFamily="2" charset="-78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825592" y="214775"/>
            <a:ext cx="10160000" cy="563563"/>
          </a:xfrm>
          <a:prstGeom prst="rect">
            <a:avLst/>
          </a:prstGeom>
        </p:spPr>
        <p:txBody>
          <a:bodyPr/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4000" b="0" dirty="0">
                <a:solidFill>
                  <a:srgbClr val="FF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المنظور المتكامل للإنسان </a:t>
            </a:r>
            <a:endParaRPr lang="en-US" sz="4000" b="0" dirty="0">
              <a:solidFill>
                <a:srgbClr val="FF0000"/>
              </a:solidFill>
              <a:latin typeface="Cocon® Next Arabic" panose="020A0503020102020204" pitchFamily="18" charset="-78"/>
              <a:ea typeface="Cocon® Next Arabic" panose="020A0503020102020204" pitchFamily="18" charset="-78"/>
              <a:cs typeface="Cocon® Next Arabic" panose="020A0503020102020204" pitchFamily="18" charset="-78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418399" y="5254254"/>
            <a:ext cx="2286000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1600" dirty="0">
                <a:solidFill>
                  <a:srgbClr val="000000"/>
                </a:solidFill>
                <a:cs typeface="AdvertisingBold" pitchFamily="2" charset="-78"/>
              </a:rPr>
              <a:t>ادفع لي </a:t>
            </a:r>
            <a:r>
              <a:rPr lang="ar-SA" sz="1600" dirty="0" smtClean="0">
                <a:solidFill>
                  <a:srgbClr val="000000"/>
                </a:solidFill>
                <a:cs typeface="AdvertisingBold" pitchFamily="2" charset="-78"/>
              </a:rPr>
              <a:t>راتبًا </a:t>
            </a:r>
            <a:r>
              <a:rPr lang="ar-SA" sz="1600" dirty="0">
                <a:solidFill>
                  <a:srgbClr val="000000"/>
                </a:solidFill>
                <a:cs typeface="AdvertisingBold" pitchFamily="2" charset="-78"/>
              </a:rPr>
              <a:t>عادلاً</a:t>
            </a:r>
            <a:endParaRPr lang="en-US" sz="1600" dirty="0">
              <a:solidFill>
                <a:srgbClr val="000000"/>
              </a:solidFill>
              <a:cs typeface="AdvertisingBold" pitchFamily="2" charset="-78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30566" y="5254254"/>
            <a:ext cx="1905000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1600" dirty="0" smtClean="0">
                <a:solidFill>
                  <a:srgbClr val="000000"/>
                </a:solidFill>
                <a:cs typeface="AdvertisingBold" pitchFamily="2" charset="-78"/>
              </a:rPr>
              <a:t>عاملني </a:t>
            </a:r>
            <a:r>
              <a:rPr lang="ar-SA" sz="1600" dirty="0">
                <a:solidFill>
                  <a:srgbClr val="000000"/>
                </a:solidFill>
                <a:cs typeface="AdvertisingBold" pitchFamily="2" charset="-78"/>
              </a:rPr>
              <a:t>بلطف </a:t>
            </a:r>
            <a:endParaRPr lang="en-US" sz="1600" dirty="0">
              <a:solidFill>
                <a:srgbClr val="000000"/>
              </a:solidFill>
              <a:cs typeface="AdvertisingBold" pitchFamily="2" charset="-78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611724" y="1337651"/>
            <a:ext cx="2819400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1600" dirty="0">
                <a:solidFill>
                  <a:srgbClr val="000000"/>
                </a:solidFill>
                <a:cs typeface="AdvertisingBold" pitchFamily="2" charset="-78"/>
              </a:rPr>
              <a:t>استخدم قدراتي </a:t>
            </a:r>
            <a:r>
              <a:rPr lang="ar-SA" sz="1600" dirty="0" smtClean="0">
                <a:solidFill>
                  <a:srgbClr val="000000"/>
                </a:solidFill>
                <a:cs typeface="AdvertisingBold" pitchFamily="2" charset="-78"/>
              </a:rPr>
              <a:t>العقلية</a:t>
            </a:r>
            <a:endParaRPr lang="en-US" sz="1600" dirty="0">
              <a:solidFill>
                <a:srgbClr val="000000"/>
              </a:solidFill>
              <a:cs typeface="AdvertisingBold" pitchFamily="2" charset="-78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789231" y="4258892"/>
            <a:ext cx="434340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1600" dirty="0">
                <a:solidFill>
                  <a:srgbClr val="000000"/>
                </a:solidFill>
                <a:cs typeface="AdvertisingBold" pitchFamily="2" charset="-78"/>
              </a:rPr>
              <a:t>ا</a:t>
            </a:r>
            <a:r>
              <a:rPr lang="ar-SA" sz="1600" dirty="0" smtClean="0">
                <a:solidFill>
                  <a:srgbClr val="000000"/>
                </a:solidFill>
                <a:cs typeface="AdvertisingBold" pitchFamily="2" charset="-78"/>
              </a:rPr>
              <a:t>نجاز </a:t>
            </a:r>
            <a:r>
              <a:rPr lang="ar-SA" sz="1600" dirty="0">
                <a:solidFill>
                  <a:srgbClr val="000000"/>
                </a:solidFill>
                <a:cs typeface="AdvertisingBold" pitchFamily="2" charset="-78"/>
              </a:rPr>
              <a:t>عمل ذا معنى بطريقة تعتمد على المبادئ الانسانية </a:t>
            </a:r>
            <a:endParaRPr lang="en-US" sz="1600" dirty="0">
              <a:solidFill>
                <a:srgbClr val="000000"/>
              </a:solidFill>
              <a:cs typeface="Advertising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811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6" grpId="0" build="p"/>
      <p:bldP spid="1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Microsoft Office PowerPoint</Application>
  <PresentationFormat>Custom</PresentationFormat>
  <Paragraphs>237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موضوعات البحث</vt:lpstr>
      <vt:lpstr>PowerPoint Presentation</vt:lpstr>
      <vt:lpstr>PowerPoint Presentation</vt:lpstr>
      <vt:lpstr>PowerPoint Presentation</vt:lpstr>
      <vt:lpstr>هل نعاني من نقص في القادة؟</vt:lpstr>
      <vt:lpstr>PowerPoint Presentation</vt:lpstr>
      <vt:lpstr>PowerPoint Presentation</vt:lpstr>
      <vt:lpstr>PowerPoint Presentation</vt:lpstr>
      <vt:lpstr>PowerPoint Presentation</vt:lpstr>
      <vt:lpstr>  بيتر دراكر: تحديات الإدارة في القرن الواحد والعشرين </vt:lpstr>
      <vt:lpstr>وارن بينس: إعادة اختراع القيادة</vt:lpstr>
      <vt:lpstr>نحتاج قادة أصيلين</vt:lpstr>
      <vt:lpstr>PowerPoint Presentation</vt:lpstr>
      <vt:lpstr>PowerPoint Presentation</vt:lpstr>
      <vt:lpstr>PowerPoint Presentation</vt:lpstr>
      <vt:lpstr>PowerPoint Presentation</vt:lpstr>
      <vt:lpstr>الأبعاد السلوكية للقائد الأصيل (سمات القائد الأصيل)</vt:lpstr>
      <vt:lpstr>المنظور ثلاثي الأبعاد في دراسة نظرية القيادة الأصيلة</vt:lpstr>
      <vt:lpstr>PowerPoint Presentation</vt:lpstr>
      <vt:lpstr>PowerPoint Presentation</vt:lpstr>
      <vt:lpstr>PowerPoint Presentation</vt:lpstr>
      <vt:lpstr>PowerPoint Presentation</vt:lpstr>
      <vt:lpstr>رحلة تطور القيادة الأصيلة</vt:lpstr>
      <vt:lpstr> صفات القائد الأصيل (بيل جورج)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safaa</cp:lastModifiedBy>
  <cp:revision>1</cp:revision>
  <dcterms:modified xsi:type="dcterms:W3CDTF">2020-01-09T06:23:36Z</dcterms:modified>
</cp:coreProperties>
</file>