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د. امتثال رشيد بجاي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محاسبة كلفة 1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مرحلة ثالثة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923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Introduction to Cost Terms and Purposes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/>
              <a:t>مقدمة في محاسبة التكاليف: مصطلحاتها وأغراضها </a:t>
            </a:r>
          </a:p>
          <a:p>
            <a:r>
              <a:rPr lang="en-US" dirty="0"/>
              <a:t>Define cost accounting and explain cost accounting objectives?</a:t>
            </a:r>
          </a:p>
          <a:p>
            <a:r>
              <a:rPr lang="ar-IQ" dirty="0"/>
              <a:t>عرف محاسبة التكاليف واشرح أهداف محاسبة التكاليف؟</a:t>
            </a:r>
          </a:p>
          <a:p>
            <a:r>
              <a:rPr lang="ar-IQ" dirty="0"/>
              <a:t>تعريف محاسبة التكاليف  </a:t>
            </a:r>
            <a:r>
              <a:rPr lang="en-US" dirty="0"/>
              <a:t>Definition: Accounting Cost</a:t>
            </a:r>
          </a:p>
          <a:p>
            <a:r>
              <a:rPr lang="ar-IQ" dirty="0"/>
              <a:t>هي فرع من فروع المحاسبة  تتمثل في مجموعة المبادئ والأسس والمفاهيم ومجموعة الطرق والأساليب الفنية التي تتعلق ( بالمشروعات الصناعية والخدمية) و تهتم بحصر وتجميع وتبويب وتحليل وتخصيص وتحميل عناصر التكاليف بهدف الوصول لتكلفة الوحدات أو الخدمات المنتجة والرقابة على عناصر التكاليف وترشيد اتخاذ القرارات والمساعدة في التخطيط وإعداد الموازنات.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878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dirty="0"/>
              <a:t>أهداف محاسبة التكاليف </a:t>
            </a:r>
            <a:r>
              <a:rPr lang="en-US" sz="2800" dirty="0"/>
              <a:t>Objectives: Accounting Cost </a:t>
            </a:r>
            <a:br>
              <a:rPr lang="en-US" sz="2800" dirty="0"/>
            </a:br>
            <a:r>
              <a:rPr lang="ar-IQ" sz="2800" dirty="0"/>
              <a:t>تؤدي محاسبة التكاليف الوظائف الرئيسية الآتية : </a:t>
            </a:r>
            <a:br>
              <a:rPr lang="ar-IQ" sz="2800" dirty="0"/>
            </a:br>
            <a:endParaRPr lang="ar-IQ" sz="2800" dirty="0"/>
          </a:p>
        </p:txBody>
      </p:sp>
      <p:pic>
        <p:nvPicPr>
          <p:cNvPr id="5" name="image37.jpg" descr="C:\Users\ALQURSAN\Desktop\Untitle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0" y="1412776"/>
            <a:ext cx="8229600" cy="2478479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36716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Explain the difference between cost accounting and financial accounting?</a:t>
            </a:r>
          </a:p>
          <a:p>
            <a:r>
              <a:rPr lang="ar-IQ" dirty="0"/>
              <a:t>اشرح وجه الاختلاف بين محاسبة التكاليف والمحاسبة المالية ؟</a:t>
            </a:r>
          </a:p>
          <a:p>
            <a:r>
              <a:rPr lang="ar-IQ" dirty="0"/>
              <a:t>1.	من حيث </a:t>
            </a:r>
            <a:r>
              <a:rPr lang="ar-IQ" dirty="0" err="1"/>
              <a:t>مستخدمى</a:t>
            </a:r>
            <a:r>
              <a:rPr lang="ar-IQ" dirty="0"/>
              <a:t> المعلومات المحاسبية : تهتم المحاسبة المالية بتقديم وتوفير المعلومات المحاسبية الي الاطراف الخارجية مثل المستثمرين </a:t>
            </a:r>
            <a:r>
              <a:rPr lang="ar-IQ" dirty="0" err="1"/>
              <a:t>والدانئنين</a:t>
            </a:r>
            <a:r>
              <a:rPr lang="ar-IQ" dirty="0"/>
              <a:t> والنقابات وما الي ذلك بينما تهتم محاسبة التكاليف بتقديم التكاليف والمعلومات المحاسبية الي المستويات الادارية بالمنشأة</a:t>
            </a:r>
          </a:p>
          <a:p>
            <a:r>
              <a:rPr lang="ar-IQ" dirty="0"/>
              <a:t>2.	من حيث الأهداف : تهدف المحاسبة المالية الي توفير بيانات عن نتائج النشاط والمركز المالي والتدفقات النقدية للمنشاة بيمنا محاسبة التكاليف تهتم بتوفير معلومات التكاليف الي الاطراف الداخلية مثل الادارة .</a:t>
            </a:r>
          </a:p>
          <a:p>
            <a:r>
              <a:rPr lang="ar-IQ" dirty="0"/>
              <a:t>3.	البيانات : تعتمد المحاسبة المالية بشكل كبير علي البيانات المالية التاريخية بينما تعتمد محاسبة التكاليف على بيانات مالية تاريخية وحالية وبيانات يمكن استنتاجها من التوقعات </a:t>
            </a:r>
            <a:r>
              <a:rPr lang="ar-IQ" dirty="0" err="1"/>
              <a:t>فى</a:t>
            </a:r>
            <a:r>
              <a:rPr lang="ar-IQ" dirty="0"/>
              <a:t> المستقبل .</a:t>
            </a:r>
          </a:p>
          <a:p>
            <a:r>
              <a:rPr lang="ar-IQ" dirty="0"/>
              <a:t>4.	نوع التقارير: تظهر التقرير الخاصة بالمحاسبة المالية في صورة اجمالية يتم الاعتماد فيها علي </a:t>
            </a:r>
            <a:r>
              <a:rPr lang="ar-IQ" dirty="0" err="1"/>
              <a:t>الميادئ</a:t>
            </a:r>
            <a:r>
              <a:rPr lang="ar-IQ" dirty="0"/>
              <a:t> السياسات والمعايير المحاسبية المتعارف عليها </a:t>
            </a:r>
            <a:r>
              <a:rPr lang="ar-IQ" dirty="0" err="1"/>
              <a:t>فى</a:t>
            </a:r>
            <a:r>
              <a:rPr lang="ar-IQ" dirty="0"/>
              <a:t> اعداد تلك التقارير ، أما </a:t>
            </a:r>
            <a:r>
              <a:rPr lang="ar-IQ" dirty="0" err="1"/>
              <a:t>بانسبة</a:t>
            </a:r>
            <a:r>
              <a:rPr lang="ar-IQ" dirty="0"/>
              <a:t> لتقارير محاسبة التكاليف فهي تقارير </a:t>
            </a:r>
            <a:r>
              <a:rPr lang="ar-IQ" dirty="0" err="1"/>
              <a:t>تحليلة</a:t>
            </a:r>
            <a:r>
              <a:rPr lang="ar-IQ" dirty="0"/>
              <a:t> تعتمد علي احتياجات المستويات الادارية من البيانات والمعلومات عن تكاليف وحدات الانتاج </a:t>
            </a:r>
          </a:p>
          <a:p>
            <a:r>
              <a:rPr lang="ar-IQ" dirty="0"/>
              <a:t>5.	مستوى الالزام : تعتبر المحاسبة المالية الزامية بحكم التشريعات والسياسات المحاسبية بينما محاسبة التكاليف اختيارية حسب احتياجات الادارة من البيانات والمعلومات المحاسبية 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477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n-US" dirty="0"/>
              <a:t>Explain the relationship between cost accounting and management accounting?</a:t>
            </a:r>
          </a:p>
          <a:p>
            <a:endParaRPr lang="en-US" dirty="0"/>
          </a:p>
          <a:p>
            <a:r>
              <a:rPr lang="ar-IQ" dirty="0"/>
              <a:t>اشرح العلاقة بين محاسبة التكاليف والمحاسبة الإدارية ؟</a:t>
            </a:r>
          </a:p>
          <a:p>
            <a:endParaRPr lang="ar-IQ" dirty="0"/>
          </a:p>
          <a:p>
            <a:r>
              <a:rPr lang="ar-IQ" dirty="0"/>
              <a:t>وجه التشابه:</a:t>
            </a:r>
          </a:p>
          <a:p>
            <a:r>
              <a:rPr lang="ar-IQ" dirty="0"/>
              <a:t>1. التعامل في الأحداث الاقتصادية.</a:t>
            </a:r>
          </a:p>
          <a:p>
            <a:r>
              <a:rPr lang="ar-IQ" dirty="0"/>
              <a:t>2. تحتاج المحاسبة الإدارية إلى معلومات من محاسبة التكاليف.</a:t>
            </a:r>
          </a:p>
          <a:p>
            <a:r>
              <a:rPr lang="ar-IQ" dirty="0"/>
              <a:t>3. كلا الفرعين ينتميان إلى فرع من فروع المحاسبة وهو المحاسبة لخدمة الأطراف الداخلية.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690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ar-IQ" dirty="0"/>
              <a:t>أوجه الاختلاف:</a:t>
            </a:r>
          </a:p>
          <a:p>
            <a:r>
              <a:rPr lang="ar-IQ" dirty="0"/>
              <a:t>.1الهدف من محاسبة التكاليف هو تحديد تكلفة الإنتاج، في حين أن المحاسبة الإدارية تهدف لحل المشكلات الإدارية والمفاضلة بين البدائل المتاحة.</a:t>
            </a:r>
          </a:p>
          <a:p>
            <a:r>
              <a:rPr lang="ar-IQ" dirty="0"/>
              <a:t>2.الفترة المحاسبية لمحاسبة التكاليف لها وقت محدد (فترة </a:t>
            </a:r>
            <a:r>
              <a:rPr lang="ar-IQ" dirty="0" err="1"/>
              <a:t>تكاليفية</a:t>
            </a:r>
            <a:r>
              <a:rPr lang="ar-IQ" dirty="0"/>
              <a:t>)، بينما لا يوجد قيود على الوقت (فترة غير محددة) بالمحاسبة الإدارية.</a:t>
            </a:r>
          </a:p>
          <a:p>
            <a:r>
              <a:rPr lang="ar-IQ" dirty="0"/>
              <a:t>3 . درجة الدقة في محاسبة التكاليف تتسم بالموضوعية وخاصة عند حصر المخزون، والمحاسبة الإدارية تتسم بالحكم الشخصي والتنبؤ.</a:t>
            </a:r>
          </a:p>
          <a:p>
            <a:r>
              <a:rPr lang="ar-IQ" dirty="0"/>
              <a:t>4 .إما في مجال الاهتمام فإن محاسبة التكاليف تهتم بعناصر التكلفة وتحليلها (الأقسام الإنتاجية فقط)، في حين أن المحاسبة الإدارية لها مجالات متعددة في كافة الأنشطة ووظائف الإدارة.</a:t>
            </a:r>
          </a:p>
          <a:p>
            <a:r>
              <a:rPr lang="ar-IQ" dirty="0"/>
              <a:t> .5 نطاق محاسبة التكاليف على التركز فقط على التكاليف، في حين أن نطاق المحاسبة الإدارية يناقش محاسبة المسؤوليات وتقييم الأداء ومؤشراته.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809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Describe the relationship between the Cost Accounting system and Cost Information</a:t>
            </a:r>
            <a:br>
              <a:rPr lang="en-US" sz="2000" dirty="0"/>
            </a:br>
            <a:r>
              <a:rPr lang="ar-IQ" sz="2000" dirty="0"/>
              <a:t>صف العلاقة بين نظام محاسبة التكاليف ومعلومات التكاليف </a:t>
            </a:r>
            <a:br>
              <a:rPr lang="ar-IQ" sz="2000" dirty="0"/>
            </a:br>
            <a:endParaRPr lang="ar-IQ" sz="2000" dirty="0"/>
          </a:p>
        </p:txBody>
      </p:sp>
      <p:pic>
        <p:nvPicPr>
          <p:cNvPr id="4" name="image14.png" descr="C:\Users\ALQURSAN\Desktop\Untitled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81956"/>
            <a:ext cx="8229600" cy="43624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8717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Compare Between Cost and Expense and Loss and spoilage </a:t>
            </a:r>
          </a:p>
          <a:p>
            <a:r>
              <a:rPr lang="ar-IQ" dirty="0"/>
              <a:t>قارن بين الكلفة والمصروف والخسارة والضياع او التلف</a:t>
            </a:r>
          </a:p>
          <a:p>
            <a:r>
              <a:rPr lang="en-US" dirty="0"/>
              <a:t>Cost </a:t>
            </a:r>
            <a:r>
              <a:rPr lang="ar-IQ" dirty="0"/>
              <a:t>الكلفة : تضحية اقتصادية قابلة للقياس المالي النقدي  في مقابل منفعة عاجلة أو آجلة ) إنتاج سلعة أو خدمة) .</a:t>
            </a:r>
          </a:p>
          <a:p>
            <a:r>
              <a:rPr lang="en-US" dirty="0"/>
              <a:t>Expense </a:t>
            </a:r>
            <a:r>
              <a:rPr lang="ar-IQ" dirty="0"/>
              <a:t>المصروف : تضحية اقتصادية قابلة للقياس المالي النقدي  في مقابل منفعة  ويكون نوعين النوع الأول مصروف مستنفذ ( وتكون المنفعة عاجلة عن نفس الفترة التي انفق فيها المصروف) أي المصروف يقابل إيراد نفس الفترة ويظهر في قائمة الدخل مثل مصروف الإيجار والتامين, إما النوع الثاني مصروف غير مستنفذ ( وتكون المنفعة أجلة  يستفاد منه لأكثر من فترة زمنية ويظهر في قائمة الميزانية العمومية مثل شراء  سيارة أو مبنى .</a:t>
            </a:r>
          </a:p>
          <a:p>
            <a:r>
              <a:rPr lang="en-US" dirty="0"/>
              <a:t>Loss </a:t>
            </a:r>
            <a:r>
              <a:rPr lang="ar-IQ" dirty="0"/>
              <a:t>الخسارة  : تضحية اقتصادية قابلة للقياس المالي النقدي لا يقابلها أي منفعة أو عائد وتأتي لأسباب قهرية عادة أو تحدث بصورة مفاجئ مثل حريق مصنع .</a:t>
            </a:r>
          </a:p>
          <a:p>
            <a:r>
              <a:rPr lang="ar-IQ" dirty="0"/>
              <a:t> </a:t>
            </a:r>
            <a:r>
              <a:rPr lang="en-US" dirty="0"/>
              <a:t>spoilage </a:t>
            </a:r>
            <a:r>
              <a:rPr lang="ar-IQ" dirty="0"/>
              <a:t>الضياع او التلف : تضحية اقتصادية قابلة للقياس المالي النقدي لا يقابلها عائد أو منفعة وترجع أسبابه لنوعين من الضياع :</a:t>
            </a:r>
          </a:p>
          <a:p>
            <a:r>
              <a:rPr lang="ar-IQ" dirty="0"/>
              <a:t>●	</a:t>
            </a:r>
            <a:r>
              <a:rPr lang="en-US" dirty="0"/>
              <a:t>Normal spoilage </a:t>
            </a:r>
            <a:r>
              <a:rPr lang="ar-IQ" dirty="0"/>
              <a:t>ضياع  او تلف طبيعي : وتعود أسبابه لعوامل خارجة عن الإرادة ولا يمكن التحكم فيها ويكون ضمن الحدود الطبيعية  أو المسموح بها),و يحمل على كلفة الإنتاج (مثل تطاير مادة كيميائية عند استخدامها في العملية الإنتاجية. </a:t>
            </a:r>
          </a:p>
          <a:p>
            <a:r>
              <a:rPr lang="ar-IQ" dirty="0"/>
              <a:t>●	</a:t>
            </a:r>
            <a:r>
              <a:rPr lang="en-US" dirty="0"/>
              <a:t>Normal spoilage up </a:t>
            </a:r>
            <a:r>
              <a:rPr lang="ar-IQ" dirty="0"/>
              <a:t>ضياع او تلف غير عادى:  وتعود أسبابه للإهمال أو التسيب والتقصير في العمل  ويحمل على حساب </a:t>
            </a:r>
            <a:r>
              <a:rPr lang="ar-IQ" dirty="0" err="1"/>
              <a:t>الإرباح</a:t>
            </a:r>
            <a:r>
              <a:rPr lang="ar-IQ" dirty="0"/>
              <a:t> والخسائر ويتحرى هنا عن الشخص المسئول عن هذا الضياع لمحاسبته ( مثل الهدر في المواد ) . </a:t>
            </a:r>
          </a:p>
          <a:p>
            <a:endParaRPr lang="ar-IQ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182897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د. امتثال رشيد بجاي  محاسبة كلفة 1  مرحلة ثالثة</vt:lpstr>
      <vt:lpstr>An Introduction to Cost Terms and Purposes</vt:lpstr>
      <vt:lpstr>أهداف محاسبة التكاليف Objectives: Accounting Cost  تؤدي محاسبة التكاليف الوظائف الرئيسية الآتية :  </vt:lpstr>
      <vt:lpstr>PowerPoint Presentation</vt:lpstr>
      <vt:lpstr>PowerPoint Presentation</vt:lpstr>
      <vt:lpstr>PowerPoint Presentation</vt:lpstr>
      <vt:lpstr>Describe the relationship between the Cost Accounting system and Cost Information صف العلاقة بين نظام محاسبة التكاليف ومعلومات التكاليف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RAGHAD</dc:creator>
  <cp:lastModifiedBy>HP ProBook 6570b</cp:lastModifiedBy>
  <cp:revision>3</cp:revision>
  <dcterms:created xsi:type="dcterms:W3CDTF">2020-11-02T18:46:07Z</dcterms:created>
  <dcterms:modified xsi:type="dcterms:W3CDTF">2020-11-03T18:12:37Z</dcterms:modified>
</cp:coreProperties>
</file>